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AE680-9E8E-DF4A-B3F7-799B5C9468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u="sng"/>
              <a:t>Chapter-2</a:t>
            </a:r>
            <a:endParaRPr lang="en-US" b="1" u="sn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04E83C-2EAE-754B-A5B4-736335F46C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IN" sz="17600" b="1" i="1" u="sng"/>
              <a:t>Health</a:t>
            </a:r>
            <a:r>
              <a:rPr lang="en-IN" sz="4800"/>
              <a:t> </a:t>
            </a:r>
            <a:r>
              <a:rPr lang="en-IN" sz="17600" b="1" i="1" u="sng"/>
              <a:t>education</a:t>
            </a:r>
          </a:p>
          <a:p>
            <a:endParaRPr lang="en-IN" sz="17600" b="1" i="1" u="sng"/>
          </a:p>
          <a:p>
            <a:r>
              <a:rPr lang="en-IN" sz="17600" b="1" i="1" u="sng"/>
              <a:t> Hemin johnson</a:t>
            </a:r>
          </a:p>
          <a:p>
            <a:r>
              <a:rPr lang="en-IN" sz="17600" b="1" i="1" u="sng"/>
              <a:t>BGI</a:t>
            </a:r>
          </a:p>
          <a:p>
            <a:endParaRPr lang="en-IN" sz="17600" b="1" i="1" u="sng"/>
          </a:p>
          <a:p>
            <a:endParaRPr lang="en-IN" sz="17600"/>
          </a:p>
          <a:p>
            <a:endParaRPr lang="en-IN" sz="17600"/>
          </a:p>
          <a:p>
            <a:endParaRPr lang="en-IN" sz="17600" b="1" i="1" u="sng"/>
          </a:p>
          <a:p>
            <a:endParaRPr lang="en-IN" sz="4800" b="1" i="1" u="sng"/>
          </a:p>
          <a:p>
            <a:endParaRPr lang="en-IN" sz="4800" b="1" i="1" u="sng"/>
          </a:p>
          <a:p>
            <a:endParaRPr lang="en-IN" sz="4800" b="1" i="1" u="sng"/>
          </a:p>
          <a:p>
            <a:r>
              <a:rPr lang="en-IN" sz="4800" b="1" i="1" u="sng"/>
              <a:t>H</a:t>
            </a:r>
          </a:p>
          <a:p>
            <a:endParaRPr lang="en-US" sz="4800" b="1" i="1" u="sng"/>
          </a:p>
        </p:txBody>
      </p:sp>
    </p:spTree>
    <p:extLst>
      <p:ext uri="{BB962C8B-B14F-4D97-AF65-F5344CB8AC3E}">
        <p14:creationId xmlns:p14="http://schemas.microsoft.com/office/powerpoint/2010/main" val="552626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C490F01-053F-464A-855D-74AD1354051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93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0955812-374D-ED4A-AE1B-D766E8CCE27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13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58B289E-D1AC-B94B-9C7F-2F2889F96E2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178594" y="1"/>
            <a:ext cx="1237059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02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0B79C2C-1E63-DF47-A654-6743EDA8AEC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50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7045DDC-F04B-0B4C-A0E0-CAAC45ABA85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98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83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5662DD0-52B2-0547-B586-0C83D78DECD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4E4EDF-C895-514B-B270-0D87DE03AA68}"/>
              </a:ext>
            </a:extLst>
          </p:cNvPr>
          <p:cNvSpPr txBox="1"/>
          <p:nvPr/>
        </p:nvSpPr>
        <p:spPr>
          <a:xfrm>
            <a:off x="3071813" y="285750"/>
            <a:ext cx="7268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3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9E4DEC-49E6-8E41-9109-79AC06ECEA82}"/>
              </a:ext>
            </a:extLst>
          </p:cNvPr>
          <p:cNvSpPr txBox="1"/>
          <p:nvPr/>
        </p:nvSpPr>
        <p:spPr>
          <a:xfrm>
            <a:off x="1964532" y="833109"/>
            <a:ext cx="780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/>
              <a:t> </a:t>
            </a:r>
            <a:r>
              <a:rPr lang="en-IN" sz="3600"/>
              <a:t> Example:- for comprehension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929785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F3B3CF9-D0A6-4C48-8194-DCA8DA1B4E8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5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6A19904-F5EC-954C-9A27-240C344FE25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7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71952EC-7A1B-D649-BD24-B982F9CA143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2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87729DF-3E55-C749-B48F-370DF118889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09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0BCC201-22DC-EB48-9A49-A7BBCB03394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44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259A727-B0BB-6948-9D30-2C6FC08BBD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73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0864208-2FF3-C844-A5DB-DDF9F0A0ECD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99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06F2982-F607-1A48-BE23-230DB493BDE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45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64BD950-716D-7A41-A27F-11B330A14B3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04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A47EC-423C-2949-BEA0-4A118562F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u="sng"/>
              <a:t>Question</a:t>
            </a:r>
            <a:r>
              <a:rPr lang="en-IN"/>
              <a:t> </a:t>
            </a:r>
            <a:r>
              <a:rPr lang="en-IN" u="sng"/>
              <a:t>Blog</a:t>
            </a:r>
            <a:r>
              <a:rPr lang="en-IN"/>
              <a:t> ❓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F254-4D15-E745-AF87-A8CCC51E0E3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IN" sz="4000"/>
              <a:t> Definition of health education? </a:t>
            </a:r>
          </a:p>
          <a:p>
            <a:r>
              <a:rPr lang="en-IN" sz="4000"/>
              <a:t> Explain the principles of health education? </a:t>
            </a:r>
          </a:p>
          <a:p>
            <a:r>
              <a:rPr lang="en-IN" sz="4000"/>
              <a:t> Enlist the aims of health education?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718093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7BDEC18-74E9-9D48-94F9-B20036817FF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62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8CE36A2-652B-A34F-A85D-26FD04330D6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125016" y="1"/>
            <a:ext cx="12317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72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198324A-EFBA-B643-9D81-9D915087DD1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72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EECD4E8-7A5B-924B-BF28-74EE62ABCD7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250031" y="0"/>
            <a:ext cx="12442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42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9B61345-8C37-F04A-9AE6-A187D56C55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02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967FDCA-8B06-1749-A419-2E6E970E02C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250031" y="1"/>
            <a:ext cx="1244203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64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C6CC6CF-F230-B14D-A1A0-D31D9A4B5FE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4472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Droplet</vt:lpstr>
      <vt:lpstr>Chapter-2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Blog 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Chapter-2</dc:title>
  <cp:revision>3</cp:revision>
  <dcterms:modified xsi:type="dcterms:W3CDTF">2020-04-29T16:55:25Z</dcterms:modified>
</cp:coreProperties>
</file>