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slabs.com/cholera/?amp" TargetMode="External" /><Relationship Id="rId2" Type="http://schemas.openxmlformats.org/officeDocument/2006/relationships/hyperlink" Target="https://nurseslabs.com/nausea/?amp" TargetMode="Externa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eslabs.com/respiratory-system/?amp" TargetMode="External" /><Relationship Id="rId2" Type="http://schemas.openxmlformats.org/officeDocument/2006/relationships/hyperlink" Target="https://nurseslabs.com/here-are-7-medication-safety-tips-new-nurses-must-know/?amp" TargetMode="Externa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E55C-D876-CE45-A21D-44EC5FC3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317" y="-2908697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6B02A1C-A053-6C48-B359-4FB681943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EB4E-D39A-1147-89E6-C05C7F07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816" y="-3390900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1A17C0-BFF3-944E-B1E5-2A7A96E7A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B1CC-F301-074F-95D8-435A6493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707" y="-3623072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E97FC4-61D3-ED4C-B2A7-4155D7084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229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990B-09CE-B241-807E-BDF6EA21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35" y="-2515791"/>
            <a:ext cx="10131425" cy="14562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F90B-58DE-7F40-B736-26557E49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/>
              <a:t>SURGICAL MANAGEMENT</a:t>
            </a:r>
          </a:p>
          <a:p>
            <a:pPr marL="0" indent="0">
              <a:buNone/>
            </a:pPr>
            <a:r>
              <a:rPr lang="en-GB" sz="9600"/>
              <a:t>              👇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214815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FAEB-B738-5D41-A4E6-EBCC1A9E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488" y="-3373040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9815C6-E263-3A41-A385-358F04FAC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AF3-A1E1-A04D-9609-81840EB0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4" y="-4480322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52A70B-E5BA-5740-A983-15C546851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0117-F561-5F4A-973E-59071C7F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i="0">
                <a:solidFill>
                  <a:srgbClr val="C00000"/>
                </a:solidFill>
                <a:effectLst/>
                <a:latin typeface="-apple-system"/>
              </a:rPr>
              <a:t>Nursing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4D548-5996-3748-A5B6-B8AC5F65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42067"/>
            <a:ext cx="12192000" cy="4715933"/>
          </a:xfrm>
        </p:spPr>
        <p:txBody>
          <a:bodyPr>
            <a:normAutofit/>
          </a:bodyPr>
          <a:lstStyle/>
          <a:p>
            <a:r>
              <a:rPr lang="en-GB" sz="4400" b="1" i="0">
                <a:effectLst/>
                <a:latin typeface="-apple-system"/>
              </a:rPr>
              <a:t>Assess for chest pain not relieved by rest or medications.</a:t>
            </a:r>
          </a:p>
          <a:p>
            <a:r>
              <a:rPr lang="en-GB" sz="4400" b="1" i="0">
                <a:effectLst/>
                <a:latin typeface="-apple-system"/>
              </a:rPr>
              <a:t>Monitor vital signs, especially the blood pressure and pulse rate.</a:t>
            </a:r>
          </a:p>
          <a:p>
            <a:r>
              <a:rPr lang="en-GB" sz="4400" b="1" i="0">
                <a:effectLst/>
                <a:latin typeface="-apple-system"/>
              </a:rPr>
              <a:t>Assess for presence of shortness of breath, dyspnea, tachypnea, and crackles.</a:t>
            </a:r>
          </a:p>
        </p:txBody>
      </p:sp>
    </p:spTree>
    <p:extLst>
      <p:ext uri="{BB962C8B-B14F-4D97-AF65-F5344CB8AC3E}">
        <p14:creationId xmlns:p14="http://schemas.microsoft.com/office/powerpoint/2010/main" val="148218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4D76-EC0D-2C44-9580-4D00BF52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39" y="-3176587"/>
            <a:ext cx="10131425" cy="14562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A6AD6-611C-0540-BCF7-91E26427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r>
              <a:rPr lang="en-GB" sz="4400" b="1" i="0">
                <a:effectLst/>
                <a:latin typeface="-apple-system"/>
              </a:rPr>
              <a:t>Assess for </a:t>
            </a:r>
            <a:r>
              <a:rPr lang="en-GB" sz="4400" b="1" i="0" u="none" strike="noStrike">
                <a:effectLst/>
                <a:latin typeface="-apple-system"/>
                <a:hlinkClick r:id="rId2" tooltip="Nausea Nursing Diagnosis and Care Plans"/>
              </a:rPr>
              <a:t>nausea</a:t>
            </a:r>
            <a:r>
              <a:rPr lang="en-GB" sz="4400" b="1" i="0">
                <a:effectLst/>
                <a:latin typeface="-apple-system"/>
              </a:rPr>
              <a:t> and </a:t>
            </a:r>
            <a:r>
              <a:rPr lang="en-GB" sz="4400" b="1" i="0" u="none" strike="noStrike">
                <a:effectLst/>
                <a:latin typeface="-apple-system"/>
                <a:hlinkClick r:id="rId3"/>
              </a:rPr>
              <a:t>vomiting</a:t>
            </a:r>
            <a:r>
              <a:rPr lang="en-GB" sz="4400" b="1" i="0">
                <a:effectLst/>
                <a:latin typeface="-apple-system"/>
              </a:rPr>
              <a:t>.</a:t>
            </a:r>
          </a:p>
          <a:p>
            <a:r>
              <a:rPr lang="en-GB" sz="4400" b="1" i="0">
                <a:effectLst/>
                <a:latin typeface="-apple-system"/>
              </a:rPr>
              <a:t>Assess for decreased urinary output.</a:t>
            </a:r>
          </a:p>
          <a:p>
            <a:r>
              <a:rPr lang="en-GB" sz="4400" b="1" i="0">
                <a:effectLst/>
                <a:latin typeface="-apple-system"/>
              </a:rPr>
              <a:t>Assess for the history of illnesses.</a:t>
            </a:r>
          </a:p>
          <a:p>
            <a:r>
              <a:rPr lang="en-GB" sz="4400" b="1" i="0">
                <a:effectLst/>
                <a:latin typeface="-apple-system"/>
              </a:rPr>
              <a:t>Perform a precise and complete physical assessment to detect complications and changes in the patient’s status.</a:t>
            </a:r>
          </a:p>
          <a:p>
            <a:r>
              <a:rPr lang="en-GB" sz="4400" b="1" i="0">
                <a:effectLst/>
                <a:latin typeface="-apple-system"/>
              </a:rPr>
              <a:t>Assess IV sites frequently.</a:t>
            </a:r>
          </a:p>
        </p:txBody>
      </p:sp>
    </p:spTree>
    <p:extLst>
      <p:ext uri="{BB962C8B-B14F-4D97-AF65-F5344CB8AC3E}">
        <p14:creationId xmlns:p14="http://schemas.microsoft.com/office/powerpoint/2010/main" val="190267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C2A6-DC08-1C47-AA63-2A247E42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723" y="-4015978"/>
            <a:ext cx="10131425" cy="14562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841B-9143-3C4D-BD9B-07E210EF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2000" cy="6858000"/>
          </a:xfrm>
        </p:spPr>
        <p:txBody>
          <a:bodyPr>
            <a:normAutofit/>
          </a:bodyPr>
          <a:lstStyle/>
          <a:p>
            <a:r>
              <a:rPr lang="en-GB" sz="4400" b="1" i="0">
                <a:effectLst/>
                <a:latin typeface="-apple-system"/>
              </a:rPr>
              <a:t>Administer oxygen along with </a:t>
            </a:r>
            <a:r>
              <a:rPr lang="en-GB" sz="4400" b="1" i="0" u="none" strike="noStrike">
                <a:effectLst/>
                <a:latin typeface="-apple-system"/>
                <a:hlinkClick r:id="rId2" tooltip="7 Medication Safety Tips New Nurses Must Know"/>
              </a:rPr>
              <a:t>medication</a:t>
            </a:r>
            <a:r>
              <a:rPr lang="en-GB" sz="4400" b="1" i="0">
                <a:effectLst/>
                <a:latin typeface="-apple-system"/>
              </a:rPr>
              <a:t> therapy to assist with relief of symptoms.</a:t>
            </a:r>
          </a:p>
          <a:p>
            <a:r>
              <a:rPr lang="en-GB" sz="4400" b="1" i="0">
                <a:effectLst/>
                <a:latin typeface="-apple-system"/>
              </a:rPr>
              <a:t>Encourage bed rest with the back rest elevated to help decrease chest discomfort and dyspnea.</a:t>
            </a:r>
          </a:p>
          <a:p>
            <a:r>
              <a:rPr lang="en-GB" sz="4400" b="1" i="0">
                <a:effectLst/>
                <a:latin typeface="-apple-system"/>
              </a:rPr>
              <a:t>Encourage changing of positions frequently to help keep fluid from pooling in the bases of the </a:t>
            </a:r>
            <a:r>
              <a:rPr lang="en-GB" sz="4400" b="1" i="0" u="none" strike="noStrike">
                <a:effectLst/>
                <a:latin typeface="-apple-system"/>
                <a:hlinkClick r:id="rId3"/>
              </a:rPr>
              <a:t>lungs</a:t>
            </a:r>
            <a:r>
              <a:rPr lang="en-GB" sz="4400" b="1" i="0"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34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EC7C-2159-1E48-9ECE-B0A3CD75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332" y="-3444478"/>
            <a:ext cx="10131425" cy="14562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1A61-C131-3445-A015-3EA687E5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r>
              <a:rPr lang="en-GB" sz="4400" b="1" i="0">
                <a:effectLst/>
                <a:latin typeface="-apple-system"/>
              </a:rPr>
              <a:t>Check skin temperature and peripheral pulses frequently to monitor tissue perfusion.</a:t>
            </a:r>
          </a:p>
          <a:p>
            <a:r>
              <a:rPr lang="en-GB" sz="4400" b="1" i="0">
                <a:effectLst/>
                <a:latin typeface="-apple-system"/>
              </a:rPr>
              <a:t>Provide information in an honest and supportive manner.</a:t>
            </a:r>
          </a:p>
          <a:p>
            <a:r>
              <a:rPr lang="en-GB" sz="4400" b="1" i="0">
                <a:effectLst/>
                <a:latin typeface="-apple-system"/>
              </a:rPr>
              <a:t>Monitor the patient closely for changes in cardiac rate and rhythm, heart sounds, blood pressure, chest pain, respiratory status, urinary output, changes in skin color, and laboratory values.</a:t>
            </a:r>
          </a:p>
        </p:txBody>
      </p:sp>
    </p:spTree>
    <p:extLst>
      <p:ext uri="{BB962C8B-B14F-4D97-AF65-F5344CB8AC3E}">
        <p14:creationId xmlns:p14="http://schemas.microsoft.com/office/powerpoint/2010/main" val="155545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DAA4-7DC3-F24F-BF58-75661925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895" y="-3105150"/>
            <a:ext cx="10131425" cy="14562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E9CA-427B-9843-B3C8-2C2F382A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0"/>
            <a:ext cx="10131425" cy="6661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/>
              <a:t>NURSING DIAGNOSIS??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221242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3A16-B711-6743-859C-E99F9C75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86" y="-2497931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5F92C3-C967-0144-9522-217C00C70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586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F0A0-81FC-7C4E-BA70-47518C11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-3515916"/>
            <a:ext cx="10131425" cy="145626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AF02-030A-F941-832A-98D57B83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>
                <a:solidFill>
                  <a:srgbClr val="C00000"/>
                </a:solidFill>
              </a:rPr>
              <a:t>THANK YOU ☺</a:t>
            </a:r>
            <a:endParaRPr lang="en-US" sz="9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0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3475-04B9-E94A-A428-4ACB7482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223" y="-2372916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BF5298-ACBA-4D4E-981B-AF5BF1FDD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9A0D-1AE0-3341-BA3F-23E208F2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208" y="-3248025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32BFB8-D3EA-5B49-8F6C-F4C44D619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2BD7-A4C6-E94D-9E44-DDD6A2BC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645" y="-3480197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E60750-4142-EE4A-9C6B-285B31E84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5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4F29-3514-3947-AB7E-C551AE37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535" y="-3551634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419704-B174-7645-BA68-B9E09D91A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AC23-27D9-BA42-9E91-3BDA1D9B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4" y="-3408760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377000-9733-0147-976B-935F01416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922" y="0"/>
            <a:ext cx="12328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6F60-F24D-9542-93F0-F8130CDD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3" y="-4123134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B8F15F-2BBC-EC40-A5BB-EA0FD3971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0"/>
            <a:ext cx="123348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25BB-C5B9-0045-9DB1-2851AC71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207" y="-3015853"/>
            <a:ext cx="10131425" cy="1456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F1B649-B8EC-4647-B509-A4317AB7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1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Nursing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3</cp:revision>
  <dcterms:modified xsi:type="dcterms:W3CDTF">2020-04-22T05:37:50Z</dcterms:modified>
</cp:coreProperties>
</file>