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8B900-A076-B642-9EA8-D28AB48818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945B5-45FA-BF40-8EDB-9079AD178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06ACEF1-DB4F-1040-AAB4-2ABDB40EB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05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39C5-ECF8-2441-8275-6A597E8A1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DB1E4E-1FFA-774A-87CE-A4ACE532A0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993B-EEEA-DB49-BD47-C4E24D59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08FFFCD-C588-964F-A78A-D34BE3ABF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17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7C5B-4AFB-E44F-80A0-6B3E86FE3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53C971-E491-F84F-A5F8-4318ABE1B2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5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A25A-3454-FE4D-A4B3-12E8FCCD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BF0607B-4D64-B54A-9434-F783A492F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4111-F14B-924D-A91C-01ACD757B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66D1D63-6C95-6B4E-9070-82AF31107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76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78DCB-3251-6B46-8DD1-6BC4D2B7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47D3595-FF93-2849-912F-700F33CAC8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6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6D4E-8459-9940-92E2-7DA0661A4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CC14EB-4F45-DA47-BF1D-CA31C27EC9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32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7036-0860-4249-94A3-F53DC1C9E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74433B3-15F8-0B4B-92C3-C18862740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05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E0AB-6C67-E74F-B74C-F841546E2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A6117FA-6DC6-8546-9AE0-9509F14D68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81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FE2B-DC33-C149-BD3F-C8529F73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6C26F0F-328D-B74D-A648-61C97A36F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2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924B4-315D-5449-B5DB-4CD78633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65210D8-7AC4-6E42-9545-C0E445334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40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21D8B-9C20-8949-936E-D2567893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04AA9E9-1C82-DF41-A41D-B47AE47BA9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988FB-A2A7-CA4F-B30D-FC518604A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FBCCBC4-5FC1-274D-9BE0-DE4994038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77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ED2A-D797-B54B-8F7E-BC817B91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4A2D387-9106-FF4C-99DF-6A716D23BB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59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FF3C-64E0-6E4E-B23D-E59046E2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814FE5-28C3-784C-BD0B-854E8E8A2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29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52D29-19E7-7546-90EE-E073DA1E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1A01486-3492-474E-B157-A0EB45DC4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72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F873B-2609-BE49-B2AE-1A9AABE42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6DC4E9E-6D4F-8F42-9B96-5B88B390AD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2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2589-EFE9-964B-BD59-5BC7C4B3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CDDFBFA-2A22-4646-A0F7-35D6F55B1B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57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DDA5-F669-404D-885E-B7FBFC0E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86DBD5A-50B4-F647-BA92-8D8F3D3CE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A5E47-9071-EF45-80E8-BE4320F4A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B396FED-1463-914D-BD29-49C57D88C4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2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2CD27-7402-3643-9E69-D2F50017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B891943-1A0B-314E-A191-C654AD9A4A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09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362E-BA5F-5849-9BD4-9628D39D0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416A0A-9D7B-C14C-BDD8-0D712D84F1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8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2878-59E9-C148-A40D-3820A26DA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62D24A8-63C5-404B-8444-3E735CEF31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6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3D105-26ED-F846-AB2F-12D75C0F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EE156D6-7E5C-9248-A835-342A75DAC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757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modified xsi:type="dcterms:W3CDTF">2020-06-12T03:22:54Z</dcterms:modified>
</cp:coreProperties>
</file>