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74" r:id="rId9"/>
    <p:sldId id="275" r:id="rId10"/>
    <p:sldId id="263" r:id="rId11"/>
    <p:sldId id="264" r:id="rId12"/>
    <p:sldId id="277" r:id="rId13"/>
    <p:sldId id="267" r:id="rId14"/>
    <p:sldId id="266" r:id="rId15"/>
    <p:sldId id="268" r:id="rId16"/>
    <p:sldId id="269" r:id="rId17"/>
    <p:sldId id="270" r:id="rId18"/>
    <p:sldId id="276" r:id="rId19"/>
    <p:sldId id="271" r:id="rId20"/>
    <p:sldId id="272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heme" Target="theme/theme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viewProps" Target="view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51BCA7B6-EC30-8441-974B-B2E18A3140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20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CAD62-7D4B-2C44-9F96-2F014ACD2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48E2031-5752-0249-B855-D3C0B248A0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98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207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85CBC-405B-0044-8963-83EA4D07A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976D7FE-0C2A-9A46-BF98-42D8B89570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0319"/>
            <a:ext cx="12192000" cy="6868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393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1B6D6-FD95-9F43-8E77-87E9DC8B9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47C1D82-F567-2F4B-AE17-A2185B238A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0319"/>
            <a:ext cx="12192000" cy="6868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869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7CCF8-502D-8340-A3C9-3CF30E259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8841704-D547-404F-995E-1325CCCF9F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0319"/>
            <a:ext cx="12192000" cy="6868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768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F7AB9-CF0F-F341-BF83-8376D802F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117E69A-3CB4-354D-802A-2E345C67EA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448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E9387-33FF-1943-BEE8-D8AF5DBCF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D437F3D-73C5-324E-902A-9C0ECC194C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798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44825-CB1F-714A-89DF-98F508AE9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7447B95-8AFF-A94D-B1AB-A6FA1314CC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98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591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350C0-7E0C-EF49-981F-0D7A073D6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059B058-752A-A64A-B72E-B04354F959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6468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51A67-4A73-D04D-82A0-114BCCF5C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98E353B2-56FB-7A41-8C9B-DDF28DB561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98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5059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59BD2-7A3D-9240-8959-C9F90E7E3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EB12FE6-F9B5-A74C-A220-45C4B2A7CA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688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0A67BD4B-85F2-E74C-9B74-7C5B04CC5E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3979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A4224-915F-3941-9CDC-1B7A98EEB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C8550AC-4CE6-4D48-B41C-1AB6965417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0319"/>
            <a:ext cx="12192000" cy="6868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769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AFBB4EDB-6A22-CD44-AA90-2B14A16D16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084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539A8405-BC42-CC4A-88B8-9029F8BB74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516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DFCF24D0-25CB-E447-84B7-467ABB95E2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981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3029D373-B8CB-694B-9C62-6F30A285C2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822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F4AB7-6CC2-8D4D-8FB8-51AC2C3A5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689EFBC-F565-CE41-8EAB-1E21B55474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945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0290D-F2CE-F346-95E1-3BE7EBEF1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A6DA224-47F3-7243-8B4C-226C405824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751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D7822-7DF7-0141-8755-80AD2154E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A639B22-A382-C54D-9D6A-4CF5A9016E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83786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modified xsi:type="dcterms:W3CDTF">2020-06-09T10:05:58Z</dcterms:modified>
</cp:coreProperties>
</file>