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4916AD5-C7A6-BE4B-8122-46029CF83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4957" y="4960620"/>
            <a:ext cx="7891272" cy="106984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IN" sz="3600"/>
              <a:t>Hemin Johnson</a:t>
            </a:r>
          </a:p>
          <a:p>
            <a:pPr algn="r"/>
            <a:r>
              <a:rPr lang="en-IN" sz="3600"/>
              <a:t>BGI</a:t>
            </a:r>
          </a:p>
          <a:p>
            <a:pPr algn="r"/>
            <a:endParaRPr lang="en-US" sz="3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3AED3E-FF85-1046-931A-4FAF26F54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0" y="0"/>
            <a:ext cx="6619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848E210-326C-A544-932C-871E00481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340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5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66F0413-138E-B140-9DDE-B881B01B0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322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F81156A-8BDF-C646-B6C7-4495BFBCC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304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5A33313-C7E0-2044-A176-38A6AD76B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304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4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86FCECF-F9E5-AE40-AD58-689723DC1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376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6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08B9-6823-F241-B204-CC20F92A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i="1" u="sng"/>
              <a:t>Question</a:t>
            </a:r>
            <a:r>
              <a:rPr lang="en-IN"/>
              <a:t>  </a:t>
            </a:r>
            <a:r>
              <a:rPr lang="en-IN" b="1" i="1" u="sng"/>
              <a:t>blog</a:t>
            </a:r>
            <a:r>
              <a:rPr lang="en-IN"/>
              <a:t> ⁉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29CD0-5A9A-7749-B5FB-D1A13A7D9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/>
              <a:t> Enlist the nursing  care of a dying      individual  ? </a:t>
            </a:r>
          </a:p>
          <a:p>
            <a:r>
              <a:rPr lang="en-IN" sz="3600"/>
              <a:t> What are the purpose of care for the body after  death  ? </a:t>
            </a:r>
          </a:p>
          <a:p>
            <a:r>
              <a:rPr lang="en-IN" sz="3600"/>
              <a:t> Explain the changes in the  body after death?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603887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705867-938A-EE45-9418-233276111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072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2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B46DB25-3206-6E44-9F90-E652032AA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340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2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7A80AD0-0924-4145-9551-77A04EF03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304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7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10868C-1C9E-BC4E-ACA6-B47C7356A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19" y="0"/>
            <a:ext cx="11068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9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D180F62-1EC6-F040-9C26-A77D18E67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304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9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767FD58-46BB-7D46-B826-D3C597A94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28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5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DC95ABA-6B82-C34A-8561-172117A2E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28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3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E592C0A1-B6A2-894C-8049-C3462B801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340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1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731600-C33F-614B-9EF0-6E66EBFC4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340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9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 blog ⁉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3</cp:revision>
  <dcterms:modified xsi:type="dcterms:W3CDTF">2020-05-18T11:23:04Z</dcterms:modified>
</cp:coreProperties>
</file>