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EFD1CDF-FD8C-D44E-9492-37F4D0736E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52631" y="5232796"/>
            <a:ext cx="6801612" cy="928688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IN" sz="3200"/>
              <a:t>Hemin Johnson</a:t>
            </a:r>
          </a:p>
          <a:p>
            <a:pPr algn="r"/>
            <a:r>
              <a:rPr lang="en-IN" sz="3200"/>
              <a:t>BGI</a:t>
            </a:r>
          </a:p>
          <a:p>
            <a:pPr algn="r"/>
            <a:endParaRPr lang="en-US" sz="32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501B152-9899-B448-B1A0-5D11666337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23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15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DEB0D795-0646-BF41-AFAE-B5EEBE0D10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584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5CAAE300-8552-A548-BB93-4F6D282B3F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84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A2FC157F-BB00-294B-8359-4266482EB0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068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4B73C286-068A-3B49-88B6-912A27C785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077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889FBD0C-9FD5-C147-8FD2-16744DA656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77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78EDACFE-EC76-5F43-B1F4-36F6FA47C3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742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7511743-B7A6-AB46-A07A-EE508AD45C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73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8224D9E0-D7F6-104F-884E-AAB2180967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921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E295E08A-9452-8546-929E-C91CA303A1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888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15E8AF4A-C438-D843-B21D-3C25392A06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40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0D474141-20A2-2443-8FEF-20FC45B4B4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351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0237EA22-B9D9-6E44-A5F0-0FC1AE7649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0722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E99E8649-108F-EF4B-AFC0-FBCE161A31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1116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DD304E31-8432-DA42-87D1-4D83A0E356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9951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9636B-8C68-C445-8DFE-44727D391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5400"/>
              <a:t> </a:t>
            </a:r>
            <a:r>
              <a:rPr lang="en-IN" sz="5400" b="1" i="1" u="sng"/>
              <a:t>Question</a:t>
            </a:r>
            <a:r>
              <a:rPr lang="en-IN" sz="5400"/>
              <a:t> </a:t>
            </a:r>
            <a:r>
              <a:rPr lang="en-IN" sz="5400" b="1" i="1" u="sng"/>
              <a:t>blog</a:t>
            </a:r>
            <a:r>
              <a:rPr lang="en-IN" sz="5400"/>
              <a:t>  ? </a:t>
            </a:r>
            <a:endParaRPr lang="en-US" sz="5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FA5A5-1484-F243-B319-8E3962B0A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/>
              <a:t> Define  autopsy? </a:t>
            </a:r>
          </a:p>
          <a:p>
            <a:r>
              <a:rPr lang="en-IN" sz="3600"/>
              <a:t> Enlist the classification of  autopsy  ? </a:t>
            </a:r>
          </a:p>
          <a:p>
            <a:r>
              <a:rPr lang="en-IN" sz="3600"/>
              <a:t> What are the steps in the physical examination ? 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2821871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8542945A-1376-424F-A97E-DB2C73983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894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2EEA49FC-A5E2-6D46-8D54-DA590D7881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442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35407D33-A66B-2D4C-8E59-4B25BD6B9B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11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C842E567-BE4F-6144-B389-024D03963B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949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3D793EE1-7A25-C241-B4A3-6B270BC952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166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8A445A15-301E-1949-9918-D11C6DC803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901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7C837859-53C6-8A49-AA25-E6237A35DE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799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C893D514-AB33-7942-A295-4FD5618D14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28476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Parcel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Question blog  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4</cp:revision>
  <dcterms:modified xsi:type="dcterms:W3CDTF">2020-06-09T14:13:19Z</dcterms:modified>
</cp:coreProperties>
</file>