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A018-F6B9-2042-9D36-ECA9790F2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/>
              <a:t>Community</a:t>
            </a:r>
            <a:r>
              <a:rPr lang="en-IN"/>
              <a:t> </a:t>
            </a:r>
            <a:r>
              <a:rPr lang="en-IN" b="1"/>
              <a:t>organization</a:t>
            </a:r>
            <a:r>
              <a:rPr lang="en-IN"/>
              <a:t> to </a:t>
            </a:r>
            <a:r>
              <a:rPr lang="en-IN" b="1"/>
              <a:t>promote</a:t>
            </a:r>
            <a:r>
              <a:rPr lang="en-IN"/>
              <a:t> </a:t>
            </a:r>
            <a:r>
              <a:rPr lang="en-IN" b="1"/>
              <a:t>environmental</a:t>
            </a:r>
            <a:r>
              <a:rPr lang="en-IN"/>
              <a:t> </a:t>
            </a:r>
            <a:r>
              <a:rPr lang="en-IN" b="1"/>
              <a:t>health</a:t>
            </a:r>
            <a:r>
              <a:rPr lang="en-IN"/>
              <a:t>..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42385-C2DF-8C45-9E46-39B286F01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/>
              <a:t>Hemin Johnson </a:t>
            </a:r>
          </a:p>
          <a:p>
            <a:pPr algn="r"/>
            <a:r>
              <a:rPr lang="en-IN"/>
              <a:t>BGI</a:t>
            </a:r>
          </a:p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A463-ED44-3F44-AD28-FDC1E915D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39391"/>
            <a:ext cx="8915400" cy="5071831"/>
          </a:xfrm>
        </p:spPr>
        <p:txBody>
          <a:bodyPr>
            <a:normAutofit/>
          </a:bodyPr>
          <a:lstStyle/>
          <a:p>
            <a:r>
              <a:rPr lang="en-IN" sz="3200"/>
              <a:t> The WHO Secretariat –</a:t>
            </a:r>
          </a:p>
          <a:p>
            <a:pPr marL="0" indent="0">
              <a:buNone/>
            </a:pPr>
            <a:r>
              <a:rPr lang="en-IN" sz="3200"/>
              <a:t> The wHO Secretariat is in Geneva. It is headed by the director general, WHO. The Secretariat has 14 divisions. Also it is an administrative organ of WHO, which extends technical &amp; administrative support to the member states in planning, programming, implementing their national health programs.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3363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E43A-A567-9746-9B1B-BFDB15C2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/>
              <a:t>Regional</a:t>
            </a:r>
            <a:r>
              <a:rPr lang="en-IN"/>
              <a:t> </a:t>
            </a:r>
            <a:r>
              <a:rPr lang="en-IN" u="sng"/>
              <a:t>organization</a:t>
            </a:r>
            <a:r>
              <a:rPr lang="en-I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7AA8F-D646-864A-9749-AC4ABA2EC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sz="3200"/>
              <a:t>The WHO has established 6 regions. India is a member of the South East Asia region, whose headquarters is located at new Delhi. The members of the South East Asia region are :- </a:t>
            </a:r>
          </a:p>
          <a:p>
            <a:r>
              <a:rPr lang="en-IN" sz="3200"/>
              <a:t>India</a:t>
            </a:r>
          </a:p>
          <a:p>
            <a:r>
              <a:rPr lang="en-IN" sz="3200"/>
              <a:t>Myanmar</a:t>
            </a:r>
          </a:p>
          <a:p>
            <a:r>
              <a:rPr lang="en-IN" sz="3200"/>
              <a:t> Sri lanka</a:t>
            </a:r>
          </a:p>
          <a:p>
            <a:r>
              <a:rPr lang="en-IN" sz="3200"/>
              <a:t> Indonesia</a:t>
            </a:r>
          </a:p>
          <a:p>
            <a:r>
              <a:rPr lang="en-IN" sz="3200"/>
              <a:t> Maldives islands</a:t>
            </a:r>
          </a:p>
          <a:p>
            <a:r>
              <a:rPr lang="en-IN" sz="3200"/>
              <a:t> Nepal</a:t>
            </a:r>
          </a:p>
          <a:p>
            <a:r>
              <a:rPr lang="en-IN" sz="3200"/>
              <a:t> Thailand</a:t>
            </a:r>
          </a:p>
          <a:p>
            <a:r>
              <a:rPr lang="en-IN" sz="3200"/>
              <a:t> Bangladesh, Bhutan, Korea (dem, people’s Republic) </a:t>
            </a:r>
          </a:p>
          <a:p>
            <a:endParaRPr lang="en-IN" sz="3200"/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89942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4560C-D4B3-C341-A3E2-1894E48D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/>
              <a:t>USAID</a:t>
            </a:r>
            <a:r>
              <a:rPr lang="en-IN"/>
              <a:t> ( united States agency for international development)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C541-E8DD-404D-A0A8-621780E24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 United States agency for international development (USAID) was started in 1961.</a:t>
            </a:r>
          </a:p>
          <a:p>
            <a:r>
              <a:rPr lang="en-IN" sz="3200"/>
              <a:t> It it provides grants &amp; loans for a number of projects designed to improve the health of the people. </a:t>
            </a:r>
          </a:p>
          <a:p>
            <a:r>
              <a:rPr lang="en-IN" sz="3200"/>
              <a:t>The US government presently, extends aid to India through 3 agencies. 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74569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24FF5-709F-8B49-A0B9-E6CEED989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3734"/>
            <a:ext cx="8915400" cy="4607488"/>
          </a:xfrm>
        </p:spPr>
        <p:txBody>
          <a:bodyPr>
            <a:normAutofit/>
          </a:bodyPr>
          <a:lstStyle/>
          <a:p>
            <a:r>
              <a:rPr lang="en-IN" sz="3600"/>
              <a:t> </a:t>
            </a:r>
            <a:r>
              <a:rPr lang="en-IN" sz="3600" u="sng"/>
              <a:t>Agencies</a:t>
            </a:r>
            <a:r>
              <a:rPr lang="en-IN" sz="3600"/>
              <a:t> </a:t>
            </a:r>
            <a:r>
              <a:rPr lang="en-IN" sz="3600" u="sng"/>
              <a:t>of</a:t>
            </a:r>
            <a:r>
              <a:rPr lang="en-IN" sz="3600"/>
              <a:t> </a:t>
            </a:r>
            <a:r>
              <a:rPr lang="en-IN" sz="3600" u="sng"/>
              <a:t>United</a:t>
            </a:r>
            <a:r>
              <a:rPr lang="en-IN" sz="3600"/>
              <a:t> </a:t>
            </a:r>
            <a:r>
              <a:rPr lang="en-IN" sz="3600" u="sng"/>
              <a:t>States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3600"/>
              <a:t>United States agency for international development (USAID)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3600"/>
              <a:t>The public law – food for peace program.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3600"/>
              <a:t> The US export – important bank.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0621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9EE7-1125-FE48-8966-BD8DA383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/>
              <a:t>USAID</a:t>
            </a:r>
            <a:r>
              <a:rPr lang="en-IN"/>
              <a:t> </a:t>
            </a:r>
            <a:r>
              <a:rPr lang="en-IN" u="sng"/>
              <a:t>on</a:t>
            </a:r>
            <a:r>
              <a:rPr lang="en-IN"/>
              <a:t> </a:t>
            </a:r>
            <a:r>
              <a:rPr lang="en-IN" u="sng"/>
              <a:t>health</a:t>
            </a:r>
            <a:r>
              <a:rPr lang="en-IN"/>
              <a:t> </a:t>
            </a:r>
            <a:r>
              <a:rPr lang="en-IN" u="sng"/>
              <a:t>in</a:t>
            </a:r>
            <a:r>
              <a:rPr lang="en-IN"/>
              <a:t> </a:t>
            </a:r>
            <a:r>
              <a:rPr lang="en-IN" u="sng"/>
              <a:t>India</a:t>
            </a:r>
            <a:r>
              <a:rPr lang="en-IN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37D58-1CB1-D242-8B47-33C99BE1D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sz="3200"/>
              <a:t>India has received assistance in the following projects –</a:t>
            </a:r>
          </a:p>
          <a:p>
            <a:r>
              <a:rPr lang="en-IN" sz="3200"/>
              <a:t> Malaria eradication program</a:t>
            </a:r>
          </a:p>
          <a:p>
            <a:r>
              <a:rPr lang="en-IN" sz="3200"/>
              <a:t> Medical education</a:t>
            </a:r>
          </a:p>
          <a:p>
            <a:r>
              <a:rPr lang="en-IN" sz="3200"/>
              <a:t> Nursing education</a:t>
            </a:r>
          </a:p>
          <a:p>
            <a:r>
              <a:rPr lang="en-IN" sz="3200"/>
              <a:t> Water supply &amp; sanitation</a:t>
            </a:r>
          </a:p>
          <a:p>
            <a:r>
              <a:rPr lang="en-IN" sz="3200"/>
              <a:t> Control of communicable disease</a:t>
            </a:r>
          </a:p>
          <a:p>
            <a:r>
              <a:rPr lang="en-IN" sz="3200"/>
              <a:t> Nutrition</a:t>
            </a:r>
          </a:p>
          <a:p>
            <a:r>
              <a:rPr lang="en-IN" sz="3200"/>
              <a:t> Family planning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9334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36E97-28BB-E549-A68C-78BD1114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/>
              <a:t>FAO</a:t>
            </a:r>
            <a:r>
              <a:rPr lang="en-IN"/>
              <a:t> ( the food &amp;agriculture Organization) 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F7EB-C569-084E-AB7D-C2C1E189A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200"/>
              <a:t> The food and agriculture Organization (FAO) is a specialized agency of the United Nations. </a:t>
            </a:r>
          </a:p>
          <a:p>
            <a:r>
              <a:rPr lang="en-IN" sz="3200"/>
              <a:t> It was established in 1945 with headquarters in Rome. </a:t>
            </a:r>
          </a:p>
          <a:p>
            <a:r>
              <a:rPr lang="en-IN" sz="3200"/>
              <a:t> It was the first United Nations organization specialized agency, created to look after several areas of world cooperation. </a:t>
            </a:r>
          </a:p>
          <a:p>
            <a:r>
              <a:rPr lang="en-IN" sz="3200"/>
              <a:t> FAO ‘ s primary aim is to increase agriculture production to keep pace with growing population in the world.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47590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C3BA-75F1-264D-8358-F3E20252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/>
              <a:t>Aims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C1C9C-2BD2-0F4F-9C7D-8B0CF003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 To increase the efficiency of farming, fisheries, &amp; forestry. </a:t>
            </a:r>
          </a:p>
          <a:p>
            <a:r>
              <a:rPr lang="en-IN" sz="3200"/>
              <a:t> To improve the condition of rural people. </a:t>
            </a:r>
          </a:p>
          <a:p>
            <a:r>
              <a:rPr lang="en-IN" sz="3200"/>
              <a:t>To help Nations raise their living standards. </a:t>
            </a:r>
          </a:p>
          <a:p>
            <a:r>
              <a:rPr lang="en-IN" sz="3200"/>
              <a:t> To develop &amp; maintain a better state of nutrition throughout the world.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2347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D620-ACC0-574B-9482-DAA6FACA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/>
              <a:t>Objectives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E48D-5E15-274E-BE73-154C4A87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3200"/>
              <a:t> The FAO has organized a world freedom from hunger campaign (FFHC) in 1960.</a:t>
            </a:r>
          </a:p>
          <a:p>
            <a:r>
              <a:rPr lang="en-IN" sz="3200"/>
              <a:t> The primary objective of FAO is towards ensuring that the food is consumed by the people who need it in sufficient quantities &amp; in right proportions to develop. </a:t>
            </a:r>
          </a:p>
          <a:p>
            <a:r>
              <a:rPr lang="en-IN" sz="3200"/>
              <a:t> Maintain a better state of nutrition through out the world.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41011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16FF-CAB0-2E42-B5B3-26DBC4FD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/>
              <a:t>Question</a:t>
            </a:r>
            <a:r>
              <a:rPr lang="en-IN"/>
              <a:t> </a:t>
            </a:r>
            <a:r>
              <a:rPr lang="en-IN" b="1" u="sng"/>
              <a:t>blog</a:t>
            </a:r>
            <a:r>
              <a:rPr lang="en-IN"/>
              <a:t> ❓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CE51F-0D2E-944A-A8B9-5F3CEE1C2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Briefly explain the agencies –</a:t>
            </a:r>
          </a:p>
          <a:p>
            <a:pPr marL="0" indent="0">
              <a:buNone/>
            </a:pPr>
            <a:r>
              <a:rPr lang="en-IN" sz="3600"/>
              <a:t>1.WHO</a:t>
            </a:r>
          </a:p>
          <a:p>
            <a:pPr marL="0" indent="0">
              <a:buNone/>
            </a:pPr>
            <a:r>
              <a:rPr lang="en-IN" sz="3600"/>
              <a:t>2.FAO</a:t>
            </a: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2628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E3711-4999-5644-82BA-A9191320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International health agencies 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89859-5D6A-3F42-929D-A60143671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200"/>
              <a:t> Nothing on earth is more than international than disease. </a:t>
            </a:r>
          </a:p>
          <a:p>
            <a:r>
              <a:rPr lang="en-IN" sz="3200"/>
              <a:t> Health &amp; disease have no political or geographical boundaries. </a:t>
            </a:r>
          </a:p>
          <a:p>
            <a:r>
              <a:rPr lang="en-IN" sz="3200"/>
              <a:t> Disease is a part of the world is a constant threat to other parts. </a:t>
            </a:r>
          </a:p>
          <a:p>
            <a:r>
              <a:rPr lang="en-IN" sz="3200"/>
              <a:t> The effort to control the spread of disease from one country to another is not a new one. </a:t>
            </a:r>
          </a:p>
          <a:p>
            <a:r>
              <a:rPr lang="en-IN" sz="3200"/>
              <a:t> In 14</a:t>
            </a:r>
            <a:r>
              <a:rPr lang="en-IN" sz="3200" baseline="30000"/>
              <a:t>th</a:t>
            </a:r>
            <a:r>
              <a:rPr lang="en-IN" sz="3200"/>
              <a:t> century, a procedure known as quarantine was introduced to control the international spread of diseases.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66279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B686-76A6-7343-B86F-4578EBD8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4768222"/>
          </a:xfrm>
        </p:spPr>
        <p:txBody>
          <a:bodyPr>
            <a:normAutofit fontScale="92500" lnSpcReduction="20000"/>
          </a:bodyPr>
          <a:lstStyle/>
          <a:p>
            <a:r>
              <a:rPr lang="en-IN" sz="3200"/>
              <a:t> Under this scheme, all suspected travellers, ships, cargoes, &amp; crews were detained for a period of 40 days. From which the name quarantine is derived. </a:t>
            </a:r>
          </a:p>
          <a:p>
            <a:r>
              <a:rPr lang="en-IN" sz="3200"/>
              <a:t> Irrespective of the nature of disease in the hope that during this relatively long period of isolation, the disease or infection would die out. </a:t>
            </a:r>
          </a:p>
          <a:p>
            <a:r>
              <a:rPr lang="en-IN" sz="3200"/>
              <a:t> But in actual the practice, quarantine failed in its objective because it was not based on scientific knowledge.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94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34517-A054-264D-9042-44E42E906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35844"/>
            <a:ext cx="8915400" cy="4875378"/>
          </a:xfrm>
        </p:spPr>
        <p:txBody>
          <a:bodyPr>
            <a:normAutofit/>
          </a:bodyPr>
          <a:lstStyle/>
          <a:p>
            <a:r>
              <a:rPr lang="en-IN" sz="3200"/>
              <a:t> The causation &amp; mode of spread of disease were not known. However several international Conferences set – up for discussion, agreement &amp; cooperation on matters of international health. </a:t>
            </a:r>
          </a:p>
          <a:p>
            <a:r>
              <a:rPr lang="en-IN" sz="3200"/>
              <a:t> The health related &amp; agencies are being in a part of both voluntary ( national), international etc.. So here are the health agencies from international.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8070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9233F-B16B-524D-A7E9-69BCDF25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/>
              <a:t>WHO</a:t>
            </a:r>
            <a:r>
              <a:rPr lang="en-IN"/>
              <a:t> ( </a:t>
            </a:r>
            <a:r>
              <a:rPr lang="en-IN" u="sng"/>
              <a:t>world</a:t>
            </a:r>
            <a:r>
              <a:rPr lang="en-IN"/>
              <a:t> </a:t>
            </a:r>
            <a:r>
              <a:rPr lang="en-IN" u="sng"/>
              <a:t>Health</a:t>
            </a:r>
            <a:r>
              <a:rPr lang="en-IN"/>
              <a:t> </a:t>
            </a:r>
            <a:r>
              <a:rPr lang="en-IN" u="sng"/>
              <a:t>Organization</a:t>
            </a:r>
            <a:r>
              <a:rPr lang="en-IN"/>
              <a:t>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E32D-4DD0-2249-8903-0DD749978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200"/>
              <a:t> The WHO is a specified non political health agency of United Nations with its head quarters at Geneva, Switzerland. </a:t>
            </a:r>
          </a:p>
          <a:p>
            <a:r>
              <a:rPr lang="en-IN" sz="3200"/>
              <a:t>The Constitution of WHO came into force on April 7</a:t>
            </a:r>
            <a:r>
              <a:rPr lang="en-IN" sz="3200" baseline="30000"/>
              <a:t>th</a:t>
            </a:r>
            <a:r>
              <a:rPr lang="en-IN" sz="3200"/>
              <a:t> 1948.which is celebrated every years as “world Health day”.</a:t>
            </a:r>
          </a:p>
          <a:p>
            <a:r>
              <a:rPr lang="en-IN" sz="3200"/>
              <a:t>World health day theme is choosen each year to focus attention on specific aspect of public health. 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3879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1167-CC98-E94E-B249-B33D69AB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/>
              <a:t>Objective</a:t>
            </a:r>
            <a:r>
              <a:rPr lang="en-IN"/>
              <a:t> </a:t>
            </a:r>
            <a:r>
              <a:rPr lang="en-IN" u="sng"/>
              <a:t>of</a:t>
            </a:r>
            <a:r>
              <a:rPr lang="en-IN"/>
              <a:t> </a:t>
            </a:r>
            <a:r>
              <a:rPr lang="en-IN" u="sng"/>
              <a:t>WHO</a:t>
            </a:r>
            <a:endParaRPr lang="en-US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5ED9-1333-7344-8ABE-2B641E7B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200"/>
              <a:t> The objective of WHO is the attainment by all people of the highest level of health. </a:t>
            </a:r>
          </a:p>
          <a:p>
            <a:r>
              <a:rPr lang="en-IN" sz="3200"/>
              <a:t> Health is defined as ‘ a state of complete physical, mental, &amp; social well – being &amp; not merely the absence of disease or infirmity. </a:t>
            </a:r>
          </a:p>
          <a:p>
            <a:r>
              <a:rPr lang="en-IN" sz="3200"/>
              <a:t> The current objective is to attain “ Health for all people of the World by 2000.</a:t>
            </a:r>
          </a:p>
          <a:p>
            <a:r>
              <a:rPr lang="en-IN" sz="3200"/>
              <a:t> The level of health which will permit the people to lead a socially,&amp; economically productive life is known as health for all.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8260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58574-E1BC-7D42-8AA4-F90D032C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/>
              <a:t>Function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40067-9706-2D45-B9F1-83230BC2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200"/>
              <a:t> WHO is the world’s directing &amp; co-ordinating, authority on international health aspect. </a:t>
            </a:r>
          </a:p>
          <a:p>
            <a:r>
              <a:rPr lang="en-IN" sz="3200"/>
              <a:t> It provides co-operation with other organization, collaborates with UN &amp; with other specialized agencies &amp; maintain various degrees of working relationship. </a:t>
            </a:r>
          </a:p>
          <a:p>
            <a:r>
              <a:rPr lang="en-IN" sz="3200"/>
              <a:t> Regarding environmental health, it advises governments on countries. </a:t>
            </a:r>
          </a:p>
          <a:p>
            <a:r>
              <a:rPr lang="en-IN" sz="3200"/>
              <a:t> It carries out various research studies &amp; also motivates informations. </a:t>
            </a:r>
          </a:p>
          <a:p>
            <a:r>
              <a:rPr lang="en-IN" sz="3200"/>
              <a:t> The organization ‘s main functions are towards “ Health for all” Goal.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0081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42BF-B953-4043-A88D-EF6B4F5E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/>
              <a:t>Structure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FB243-3DAD-8C41-9ACE-7FEAD158E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200"/>
              <a:t> The world Health assembly-</a:t>
            </a:r>
          </a:p>
          <a:p>
            <a:pPr marL="0" indent="0">
              <a:buNone/>
            </a:pPr>
            <a:r>
              <a:rPr lang="en-IN" sz="3200"/>
              <a:t> The world Health assembly is the highest body of the Organization,Representing the entire member states, each member state can send three delegates to the assembly &amp; each delegate has the right of One vote. The assembly meets once a year, approves the budget &amp; health policies.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7990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2061F-2BE0-B149-BF8F-F4F316EB5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28688"/>
            <a:ext cx="8915400" cy="4982534"/>
          </a:xfrm>
        </p:spPr>
        <p:txBody>
          <a:bodyPr>
            <a:normAutofit/>
          </a:bodyPr>
          <a:lstStyle/>
          <a:p>
            <a:r>
              <a:rPr lang="en-IN" sz="3200"/>
              <a:t> The executive board –</a:t>
            </a:r>
          </a:p>
          <a:p>
            <a:pPr marL="0" indent="0">
              <a:buNone/>
            </a:pPr>
            <a:r>
              <a:rPr lang="en-IN" sz="3200"/>
              <a:t>  The executive board consists of 31 members, all technically qualified. One third of the membership is renewed every year. The executive board meets twice a year. </a:t>
            </a:r>
          </a:p>
          <a:p>
            <a:pPr marL="0" indent="0">
              <a:buNone/>
            </a:pPr>
            <a:r>
              <a:rPr lang="en-IN" sz="3200"/>
              <a:t>The main work of the board is to give effect to the decisions &amp; policies approved by the world health assembly. It also formulates the annual budget.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7405110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Community organization to promote environmental health.. </vt:lpstr>
      <vt:lpstr>International health agencies introduction</vt:lpstr>
      <vt:lpstr>PowerPoint Presentation</vt:lpstr>
      <vt:lpstr>PowerPoint Presentation</vt:lpstr>
      <vt:lpstr>WHO ( world Health Organization) </vt:lpstr>
      <vt:lpstr>Objective of WHO</vt:lpstr>
      <vt:lpstr>Function</vt:lpstr>
      <vt:lpstr>Structure</vt:lpstr>
      <vt:lpstr>PowerPoint Presentation</vt:lpstr>
      <vt:lpstr>PowerPoint Presentation</vt:lpstr>
      <vt:lpstr>Regional organization </vt:lpstr>
      <vt:lpstr>USAID ( united States agency for international development) </vt:lpstr>
      <vt:lpstr>PowerPoint Presentation</vt:lpstr>
      <vt:lpstr>USAID on health in India </vt:lpstr>
      <vt:lpstr>FAO ( the food &amp;agriculture Organization)  </vt:lpstr>
      <vt:lpstr>Aims</vt:lpstr>
      <vt:lpstr>Objectives</vt:lpstr>
      <vt:lpstr>Question blog 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organization to promote environmental health.. </dc:title>
  <cp:revision>2</cp:revision>
  <dcterms:modified xsi:type="dcterms:W3CDTF">2020-04-20T19:40:38Z</dcterms:modified>
</cp:coreProperties>
</file>