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F6E0-BF02-3E45-852B-A7DE63879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u="sng"/>
              <a:t>Continuation</a:t>
            </a:r>
            <a:r>
              <a:rPr lang="en-IN"/>
              <a:t> </a:t>
            </a:r>
            <a:r>
              <a:rPr lang="en-IN" b="1" u="sng"/>
              <a:t>of</a:t>
            </a:r>
            <a:r>
              <a:rPr lang="en-IN"/>
              <a:t> </a:t>
            </a:r>
            <a:r>
              <a:rPr lang="en-IN" b="1" u="sng"/>
              <a:t>health</a:t>
            </a:r>
            <a:r>
              <a:rPr lang="en-IN"/>
              <a:t> </a:t>
            </a:r>
            <a:r>
              <a:rPr lang="en-IN" b="1" u="sng"/>
              <a:t>agencies</a:t>
            </a:r>
            <a:endParaRPr lang="en-US" b="1" u="s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0AAA3-DEFB-4C4C-B991-8768CBC3E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N"/>
              <a:t>Hemin johnson </a:t>
            </a:r>
          </a:p>
          <a:p>
            <a:pPr algn="r"/>
            <a:r>
              <a:rPr lang="en-IN"/>
              <a:t>BGI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E914-559E-7141-AF4C-25BF9535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Functions</a:t>
            </a:r>
            <a:r>
              <a:rPr lang="en-IN"/>
              <a:t>  </a:t>
            </a:r>
            <a:r>
              <a:rPr lang="en-IN" b="1" u="sng"/>
              <a:t>of</a:t>
            </a:r>
            <a:r>
              <a:rPr lang="en-IN"/>
              <a:t> </a:t>
            </a:r>
            <a:r>
              <a:rPr lang="en-IN" b="1" u="sng"/>
              <a:t>Indian</a:t>
            </a:r>
            <a:r>
              <a:rPr lang="en-IN"/>
              <a:t> </a:t>
            </a:r>
            <a:r>
              <a:rPr lang="en-IN" b="1" u="sng"/>
              <a:t>red</a:t>
            </a:r>
            <a:r>
              <a:rPr lang="en-IN"/>
              <a:t> </a:t>
            </a:r>
            <a:r>
              <a:rPr lang="en-IN" b="1" u="sng"/>
              <a:t>Cross</a:t>
            </a:r>
            <a:r>
              <a:rPr lang="en-IN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BE3E-FDD6-8D41-9D1B-308E06C4C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3200"/>
              <a:t> It provides blood bank facilities.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/>
              <a:t> It offers first aid  training  with its branch st John ambulance association for men &amp; home nursing courses to women.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/>
              <a:t> It provides relief worked at the time of disaster like earthquake, floods, famine, or war.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/>
              <a:t> It supplies milk &amp; medical supplies like medicines, vitamins, &amp; other to hospitals, dispensary.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/>
              <a:t> It assists in the  related research activities &amp; offer scholarship for nurses to upgrade them.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1684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3CEC-FEEB-2941-B5BF-C2D667A9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79" y="2538412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600"/>
              <a:t> </a:t>
            </a:r>
            <a:r>
              <a:rPr lang="en-IN" sz="6600" b="1" u="sng"/>
              <a:t>National</a:t>
            </a:r>
            <a:r>
              <a:rPr lang="en-IN" sz="6600"/>
              <a:t> </a:t>
            </a:r>
            <a:r>
              <a:rPr lang="en-IN" sz="6600" b="1" u="sng"/>
              <a:t>health</a:t>
            </a:r>
            <a:r>
              <a:rPr lang="en-IN" sz="6600"/>
              <a:t> </a:t>
            </a:r>
            <a:r>
              <a:rPr lang="en-IN" sz="6600" b="1" u="sng"/>
              <a:t>agencies</a:t>
            </a:r>
            <a:endParaRPr lang="en-US" sz="6600" b="1" u="sng"/>
          </a:p>
        </p:txBody>
      </p:sp>
    </p:spTree>
    <p:extLst>
      <p:ext uri="{BB962C8B-B14F-4D97-AF65-F5344CB8AC3E}">
        <p14:creationId xmlns:p14="http://schemas.microsoft.com/office/powerpoint/2010/main" val="329020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6C5A-92B5-D745-9077-4EBFE0CE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Hind</a:t>
            </a:r>
            <a:r>
              <a:rPr lang="en-IN"/>
              <a:t> </a:t>
            </a:r>
            <a:r>
              <a:rPr lang="en-IN" b="1" u="sng"/>
              <a:t>Kush</a:t>
            </a:r>
            <a:r>
              <a:rPr lang="en-IN"/>
              <a:t> </a:t>
            </a:r>
            <a:r>
              <a:rPr lang="en-IN" b="1" u="sng"/>
              <a:t>nivaran</a:t>
            </a:r>
            <a:r>
              <a:rPr lang="en-IN"/>
              <a:t> </a:t>
            </a:r>
            <a:r>
              <a:rPr lang="en-IN" b="1" u="sng"/>
              <a:t>sang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DF2D-DF24-8243-852A-DFED647B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sz="3200"/>
              <a:t> Hind Kush nivaran sang was founded in 1950.</a:t>
            </a:r>
          </a:p>
          <a:p>
            <a:r>
              <a:rPr lang="en-IN" sz="3200"/>
              <a:t> This organization works for the purpose of controlling leprosy. </a:t>
            </a:r>
          </a:p>
          <a:p>
            <a:r>
              <a:rPr lang="en-IN" sz="3200"/>
              <a:t> This disease was recognized early as  a serious health problem because of disfiguring communication &amp; negative social attitude. </a:t>
            </a:r>
          </a:p>
          <a:p>
            <a:r>
              <a:rPr lang="en-IN" sz="3200"/>
              <a:t> The hind Kush nivaran sang worked  to increase public knowledge of the disease &amp; to stimulate interest in the medical, public health, &amp; social problems related to leprosy. </a:t>
            </a:r>
          </a:p>
          <a:p>
            <a:r>
              <a:rPr lang="en-IN" sz="3200"/>
              <a:t> It has branches all  over India &amp; works in close cooperation with government &amp; other voluntary agencies.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9194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BAF0-213A-B24A-9B6E-BA7BE6B6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Functions</a:t>
            </a:r>
            <a:r>
              <a:rPr lang="en-IN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B467-3752-4947-A1EE-F6D467B1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200"/>
              <a:t> Rendering financal assistance to various leprosy homes &amp; clinics. </a:t>
            </a:r>
          </a:p>
          <a:p>
            <a:r>
              <a:rPr lang="en-IN" sz="3200"/>
              <a:t> Health education through publications &amp; posters. </a:t>
            </a:r>
          </a:p>
          <a:p>
            <a:r>
              <a:rPr lang="en-IN" sz="3200"/>
              <a:t> Conducting research &amp; field of investigation. </a:t>
            </a:r>
          </a:p>
          <a:p>
            <a:r>
              <a:rPr lang="en-IN" sz="3200"/>
              <a:t> Training medical workers &amp; physiotherapists. </a:t>
            </a:r>
          </a:p>
          <a:p>
            <a:r>
              <a:rPr lang="en-IN" sz="3200"/>
              <a:t> Publications of “leprosy in India “ In journal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8416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EA2B-718D-074C-87B6-238AC0D6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/>
              <a:t>Bharat</a:t>
            </a:r>
            <a:r>
              <a:rPr lang="en-IN"/>
              <a:t> </a:t>
            </a:r>
            <a:r>
              <a:rPr lang="en-IN" b="1" i="1" u="sng"/>
              <a:t>sevak</a:t>
            </a:r>
            <a:r>
              <a:rPr lang="en-IN"/>
              <a:t> </a:t>
            </a:r>
            <a:r>
              <a:rPr lang="en-IN" b="1" i="1" u="sng"/>
              <a:t>samaj</a:t>
            </a:r>
            <a:endParaRPr lang="en-US" b="1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007D-CF01-024D-9852-9A8D421EC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3200"/>
              <a:t> Bharat sevak samaj (bss) is a non political &amp; non official organization formed in 1952. </a:t>
            </a:r>
          </a:p>
          <a:p>
            <a:r>
              <a:rPr lang="en-IN" sz="3200"/>
              <a:t> The primary objective of Bss is to help people to achieve health by their own actions &amp; efforts. </a:t>
            </a:r>
          </a:p>
          <a:p>
            <a:r>
              <a:rPr lang="en-IN" sz="3200"/>
              <a:t> The Bss has branches in all the states &amp; nearly in all the districts.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4174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DC3E-3956-5B40-97F0-73D8D6A4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/>
              <a:t>Activities</a:t>
            </a:r>
            <a:r>
              <a:rPr lang="en-IN"/>
              <a:t> </a:t>
            </a:r>
            <a:r>
              <a:rPr lang="en-IN" b="1" i="1" u="sng"/>
              <a:t>of</a:t>
            </a:r>
            <a:r>
              <a:rPr lang="en-IN"/>
              <a:t> </a:t>
            </a:r>
            <a:r>
              <a:rPr lang="en-IN" b="1" i="1" u="sng"/>
              <a:t>bss</a:t>
            </a:r>
            <a:r>
              <a:rPr lang="en-IN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E77C-487E-7D4B-B168-3C14F08AD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/>
              <a:t> To promote environmental sanitation in villages in one of their key activities. </a:t>
            </a:r>
          </a:p>
          <a:p>
            <a:r>
              <a:rPr lang="en-IN" sz="3200"/>
              <a:t> To organize youth camps teaching training camps, college student’s camps &amp; health publicity. </a:t>
            </a:r>
          </a:p>
          <a:p>
            <a:r>
              <a:rPr lang="en-IN" sz="3200"/>
              <a:t> Improvement of sanitation in villages.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8510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ABA5-B9FC-274A-8C24-0348A542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Central</a:t>
            </a:r>
            <a:r>
              <a:rPr lang="en-IN"/>
              <a:t> </a:t>
            </a:r>
            <a:r>
              <a:rPr lang="en-IN" b="1" u="sng"/>
              <a:t>social</a:t>
            </a:r>
            <a:r>
              <a:rPr lang="en-IN"/>
              <a:t> </a:t>
            </a:r>
            <a:r>
              <a:rPr lang="en-IN" b="1" u="sng"/>
              <a:t>welfare</a:t>
            </a:r>
            <a:r>
              <a:rPr lang="en-IN"/>
              <a:t> </a:t>
            </a:r>
            <a:r>
              <a:rPr lang="en-IN" b="1" u="sng"/>
              <a:t>board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0BCE-C091-1A4D-ABA1-285B845FC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3200"/>
              <a:t> Central social welfare board (cswb) was started in 1953,as a semi governmental agency. </a:t>
            </a:r>
          </a:p>
          <a:p>
            <a:r>
              <a:rPr lang="en-IN" sz="3200"/>
              <a:t> In 1968 this became an  autonomous organization  under the administration of the ministry of education. </a:t>
            </a:r>
          </a:p>
          <a:p>
            <a:r>
              <a:rPr lang="en-IN" sz="3200"/>
              <a:t>The family &amp; child welfare services in rural areas for the welfare of women &amp; children.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60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E4C6-0CA2-BC4B-995B-A7946BCD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Main</a:t>
            </a:r>
            <a:r>
              <a:rPr lang="en-IN"/>
              <a:t> </a:t>
            </a:r>
            <a:r>
              <a:rPr lang="en-IN" b="1" u="sng"/>
              <a:t>objective</a:t>
            </a:r>
            <a:r>
              <a:rPr lang="en-IN"/>
              <a:t> </a:t>
            </a:r>
            <a:r>
              <a:rPr lang="en-IN" b="1" u="sng"/>
              <a:t>of</a:t>
            </a:r>
            <a:r>
              <a:rPr lang="en-IN"/>
              <a:t> </a:t>
            </a:r>
            <a:r>
              <a:rPr lang="en-IN" b="1" u="sng"/>
              <a:t>Cswb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2B90-E791-504F-94E5-0DD3D48E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3200"/>
              <a:t>  To study the needs &amp; requirement off social welfare organizations from time to time through surveys, research &amp; evaluation in a manner which may be considered necessary. </a:t>
            </a:r>
          </a:p>
          <a:p>
            <a:r>
              <a:rPr lang="en-IN" sz="3200"/>
              <a:t> To evaluate the programs and projects of the aided agencies. </a:t>
            </a:r>
          </a:p>
          <a:p>
            <a:r>
              <a:rPr lang="en-IN" sz="3200"/>
              <a:t> To coordinate assistance  extended to social welfare. </a:t>
            </a:r>
          </a:p>
          <a:p>
            <a:r>
              <a:rPr lang="en-IN" sz="3200"/>
              <a:t> To promote the setting up of social welfare organizations on a voluntary basis in places where no such organizations exist.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3532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ED0E-D647-ED45-8A32-55EB7075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Question</a:t>
            </a:r>
            <a:r>
              <a:rPr lang="en-IN"/>
              <a:t> </a:t>
            </a:r>
            <a:r>
              <a:rPr lang="en-IN" b="1" u="sng"/>
              <a:t>blog</a:t>
            </a:r>
            <a:r>
              <a:rPr lang="en-IN"/>
              <a:t> ❓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88EC-7888-E346-85FF-91DF4BCD6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3600"/>
              <a:t> Explain the health agencies :- </a:t>
            </a:r>
          </a:p>
          <a:p>
            <a:pPr marL="0" indent="0">
              <a:buNone/>
            </a:pPr>
            <a:r>
              <a:rPr lang="en-IN" sz="3600"/>
              <a:t>                * Indian red Cross</a:t>
            </a:r>
          </a:p>
          <a:p>
            <a:pPr marL="0" indent="0">
              <a:buNone/>
            </a:pPr>
            <a:r>
              <a:rPr lang="en-IN" sz="3600"/>
              <a:t>                * world bank</a:t>
            </a:r>
          </a:p>
          <a:p>
            <a:pPr marL="0" indent="0">
              <a:buNone/>
            </a:pPr>
            <a:r>
              <a:rPr lang="en-IN" sz="3600"/>
              <a:t>                 * cswb</a:t>
            </a:r>
          </a:p>
          <a:p>
            <a:pPr marL="0" indent="0">
              <a:buNone/>
            </a:pPr>
            <a:r>
              <a:rPr lang="en-IN" sz="3600"/>
              <a:t>                  * Rockefeller foundation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3439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150C-6027-444D-896B-6B0D788A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Rockefeller</a:t>
            </a:r>
            <a:r>
              <a:rPr lang="en-IN"/>
              <a:t> </a:t>
            </a:r>
            <a:r>
              <a:rPr lang="en-IN" b="1" u="sng"/>
              <a:t>foundation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B80E-4524-0F4D-ADD8-B826EE45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66" y="2658071"/>
            <a:ext cx="9905998" cy="3124201"/>
          </a:xfrm>
        </p:spPr>
        <p:txBody>
          <a:bodyPr>
            <a:normAutofit fontScale="70000" lnSpcReduction="20000"/>
          </a:bodyPr>
          <a:lstStyle/>
          <a:p>
            <a:r>
              <a:rPr lang="en-IN" sz="3200"/>
              <a:t> The Rockefeller foundation began its activities in 1913. &amp; endowed by Mr John. D. Rockefeller. </a:t>
            </a:r>
          </a:p>
          <a:p>
            <a:r>
              <a:rPr lang="en-IN" sz="3200"/>
              <a:t>Its purpose is to promote the well  being of mankind throughout the world. </a:t>
            </a:r>
          </a:p>
          <a:p>
            <a:r>
              <a:rPr lang="en-IN" sz="3200"/>
              <a:t> It is a non governmental agency that started functioning in India from 1920.</a:t>
            </a:r>
          </a:p>
          <a:p>
            <a:r>
              <a:rPr lang="en-IN" sz="3200"/>
              <a:t> The foundation contributed meaningfully to the implementation of public health programs &amp; the advancement of social &amp; agricultural science. </a:t>
            </a:r>
          </a:p>
          <a:p>
            <a:r>
              <a:rPr lang="en-IN" sz="3200"/>
              <a:t> The main area of interest has been medical education &amp; research.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8945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94DD-F3AE-944C-A6FC-14E2E83B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Activities</a:t>
            </a:r>
            <a:r>
              <a:rPr lang="en-IN"/>
              <a:t> </a:t>
            </a:r>
            <a:r>
              <a:rPr lang="en-IN" b="1" u="sng"/>
              <a:t>of</a:t>
            </a:r>
            <a:r>
              <a:rPr lang="en-IN"/>
              <a:t> </a:t>
            </a:r>
            <a:r>
              <a:rPr lang="en-IN" b="1" u="sng"/>
              <a:t>Rockefeller</a:t>
            </a:r>
            <a:r>
              <a:rPr lang="en-IN"/>
              <a:t> </a:t>
            </a:r>
            <a:r>
              <a:rPr lang="en-IN" b="1" u="sng"/>
              <a:t>foundation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22B7-4DF6-CF45-A00E-CD887C56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3200"/>
              <a:t> Training of competent teachers &amp; research workers. </a:t>
            </a:r>
          </a:p>
          <a:p>
            <a:r>
              <a:rPr lang="en-IN" sz="3200"/>
              <a:t> Sponsoring of visits for large number of medical specialist from USA. </a:t>
            </a:r>
          </a:p>
          <a:p>
            <a:r>
              <a:rPr lang="en-IN" sz="3200"/>
              <a:t>Provide grants in aid to selected institutions. </a:t>
            </a:r>
          </a:p>
          <a:p>
            <a:r>
              <a:rPr lang="en-IN" sz="3200"/>
              <a:t>Population studies. </a:t>
            </a:r>
          </a:p>
          <a:p>
            <a:r>
              <a:rPr lang="en-IN" sz="3200"/>
              <a:t> Development of medical college libraries. </a:t>
            </a:r>
          </a:p>
          <a:p>
            <a:r>
              <a:rPr lang="en-IN" sz="3200"/>
              <a:t> Assistance to research projects &amp; institutions.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4557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806F-5EF5-F84B-9C63-BA242A4A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Ford</a:t>
            </a:r>
            <a:r>
              <a:rPr lang="en-IN"/>
              <a:t> </a:t>
            </a:r>
            <a:r>
              <a:rPr lang="en-IN" b="1" u="sng"/>
              <a:t>Foundation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BBC3F-D3BF-D748-A505-4C0E78964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/>
              <a:t> Ford Foundation was  started as a contemporary of the Rockefeller foundation. </a:t>
            </a:r>
          </a:p>
          <a:p>
            <a:r>
              <a:rPr lang="en-IN" sz="3200"/>
              <a:t> Ford Foundation was an organization which is dedicated to the field of rural health services &amp; family planning.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3297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8C6C-E315-8047-A3E0-EBEB28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Activities</a:t>
            </a:r>
            <a:r>
              <a:rPr lang="en-IN"/>
              <a:t> </a:t>
            </a:r>
            <a:r>
              <a:rPr lang="en-IN" b="1" u="sng"/>
              <a:t>of</a:t>
            </a:r>
            <a:r>
              <a:rPr lang="en-IN"/>
              <a:t> </a:t>
            </a:r>
            <a:r>
              <a:rPr lang="en-IN" b="1" u="sng"/>
              <a:t>Ford</a:t>
            </a:r>
            <a:r>
              <a:rPr lang="en-IN"/>
              <a:t> </a:t>
            </a:r>
            <a:r>
              <a:rPr lang="en-IN" b="1" u="sng"/>
              <a:t>Foundation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DDC1-2A8B-F640-9213-966DBCBC6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3200"/>
              <a:t> It provides help in short term training programs in community health. </a:t>
            </a:r>
          </a:p>
          <a:p>
            <a:r>
              <a:rPr lang="en-IN" sz="3200"/>
              <a:t> Pilot projects of health services. </a:t>
            </a:r>
          </a:p>
          <a:p>
            <a:r>
              <a:rPr lang="en-IN" sz="3200"/>
              <a:t> Projects &amp; research programs in family planning. </a:t>
            </a:r>
          </a:p>
          <a:p>
            <a:r>
              <a:rPr lang="en-IN" sz="3200"/>
              <a:t> The Ford Foundation has provided help in the water supply &amp; drainage of sewage systems in Kolkata &amp; the establishment of national health &amp; family welfare institute in new Delhi.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7995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F531-DDA5-E34D-A5D6-8FB88E1C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World</a:t>
            </a:r>
            <a:r>
              <a:rPr lang="en-IN"/>
              <a:t> </a:t>
            </a:r>
            <a:r>
              <a:rPr lang="en-IN" b="1" u="sng"/>
              <a:t>Bank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CAF6-9626-F64A-A00D-64576D1DA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3200"/>
              <a:t> Work bank is specialized agency of the United Nations. </a:t>
            </a:r>
          </a:p>
          <a:p>
            <a:r>
              <a:rPr lang="en-IN" sz="3200"/>
              <a:t> It was established with the purpose of helping less- developed countries to raise their living standards. </a:t>
            </a:r>
          </a:p>
          <a:p>
            <a:r>
              <a:rPr lang="en-IN" sz="3200"/>
              <a:t> The bank provides financial &amp; technical support for projects of economic development.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1804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BEAD-CA59-5D42-8673-AFBFFADC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Objectives</a:t>
            </a:r>
            <a:r>
              <a:rPr lang="en-IN"/>
              <a:t> </a:t>
            </a:r>
            <a:r>
              <a:rPr lang="en-IN" b="1" u="sng"/>
              <a:t>of</a:t>
            </a:r>
            <a:r>
              <a:rPr lang="en-IN"/>
              <a:t> </a:t>
            </a:r>
            <a:r>
              <a:rPr lang="en-IN" b="1" u="sng"/>
              <a:t>world</a:t>
            </a:r>
            <a:r>
              <a:rPr lang="en-IN"/>
              <a:t> </a:t>
            </a:r>
            <a:r>
              <a:rPr lang="en-IN" b="1" u="sng"/>
              <a:t>bank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DF54-10D5-B043-ACBE-4338F2AB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/>
              <a:t> World Health bank ‘s primary objective is to  help in raising them standards of living in comparatively poor or underdeveloped countries.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684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7B68-64A3-1349-BED8-73998A04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Functions</a:t>
            </a:r>
            <a:r>
              <a:rPr lang="en-IN"/>
              <a:t> </a:t>
            </a:r>
            <a:r>
              <a:rPr lang="en-IN" b="1" u="sng"/>
              <a:t>of</a:t>
            </a:r>
            <a:r>
              <a:rPr lang="en-IN"/>
              <a:t> </a:t>
            </a:r>
            <a:r>
              <a:rPr lang="en-IN" b="1" u="sng"/>
              <a:t>world</a:t>
            </a:r>
            <a:r>
              <a:rPr lang="en-IN"/>
              <a:t> </a:t>
            </a:r>
            <a:r>
              <a:rPr lang="en-IN" b="1" u="sng"/>
              <a:t>Bank</a:t>
            </a:r>
            <a:r>
              <a:rPr lang="en-IN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A15C-E10A-754E-A155-45432EEA8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200"/>
              <a:t>World bank collaborates with the Who in supporting public health programs on water supply, food production &amp; population control, AIDS control. </a:t>
            </a:r>
          </a:p>
          <a:p>
            <a:r>
              <a:rPr lang="en-IN" sz="3200"/>
              <a:t>World bank is generally concerned with projects involving energy, transport, railways, industries, education, agriculture, family planning, health &amp; environment, etc.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9311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1529-FFB9-2C42-B22D-BE2322D8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/>
              <a:t>Indian</a:t>
            </a:r>
            <a:r>
              <a:rPr lang="en-IN"/>
              <a:t> </a:t>
            </a:r>
            <a:r>
              <a:rPr lang="en-IN" b="1" u="sng"/>
              <a:t>Red </a:t>
            </a:r>
            <a:r>
              <a:rPr lang="en-IN"/>
              <a:t> </a:t>
            </a:r>
            <a:r>
              <a:rPr lang="en-IN" b="1" u="sng"/>
              <a:t>cross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3022-8BF4-6E42-A603-63FFC667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sz="3200"/>
              <a:t> Indian red Cross was established  in 1920&amp; works in close co-operation with national &amp; international agencies. </a:t>
            </a:r>
          </a:p>
          <a:p>
            <a:r>
              <a:rPr lang="en-IN" sz="3200"/>
              <a:t> At present it has 400 branches, which are functioning all over the country. </a:t>
            </a:r>
          </a:p>
          <a:p>
            <a:r>
              <a:rPr lang="en-IN" sz="3200"/>
              <a:t> The Indian red Cross is interested in providing care for war veterans, in maternity &amp; child welfare, in emergency relief, in health education for public &amp; in nursing education.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6486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Mesh</vt:lpstr>
      <vt:lpstr>Continuation of health agencies</vt:lpstr>
      <vt:lpstr>Rockefeller foundation</vt:lpstr>
      <vt:lpstr>Activities of Rockefeller foundation</vt:lpstr>
      <vt:lpstr>Ford Foundation</vt:lpstr>
      <vt:lpstr>Activities of Ford Foundation</vt:lpstr>
      <vt:lpstr>World Bank</vt:lpstr>
      <vt:lpstr>Objectives of world bank</vt:lpstr>
      <vt:lpstr>Functions of world Bank </vt:lpstr>
      <vt:lpstr>Indian Red  cross</vt:lpstr>
      <vt:lpstr>Functions  of Indian red Cross </vt:lpstr>
      <vt:lpstr> National health agencies</vt:lpstr>
      <vt:lpstr>Hind Kush nivaran sang</vt:lpstr>
      <vt:lpstr>Functions </vt:lpstr>
      <vt:lpstr>Bharat sevak samaj</vt:lpstr>
      <vt:lpstr>Activities of bss </vt:lpstr>
      <vt:lpstr>Central social welfare board</vt:lpstr>
      <vt:lpstr>Main objective of Cswb</vt:lpstr>
      <vt:lpstr>Question blog 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Continuation of health agencies</dc:title>
  <cp:revision>4</cp:revision>
  <dcterms:modified xsi:type="dcterms:W3CDTF">2020-04-22T11:53:27Z</dcterms:modified>
</cp:coreProperties>
</file>