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763-756A-B34E-95C0-A14A6417A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b="1" u="sng"/>
              <a:t>Vital</a:t>
            </a:r>
            <a:r>
              <a:rPr lang="en-IN"/>
              <a:t> </a:t>
            </a:r>
            <a:r>
              <a:rPr lang="en-IN" b="1" u="sng"/>
              <a:t>statistics</a:t>
            </a:r>
            <a:endParaRPr lang="en-US" b="1" u="s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CE214-7ECC-FC46-A87D-72FF4BB5E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IN"/>
              <a:t> Hemin johnson</a:t>
            </a:r>
          </a:p>
          <a:p>
            <a:pPr algn="r"/>
            <a:r>
              <a:rPr lang="en-IN"/>
              <a:t>BGI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C97EA8A-4502-254E-9C4A-9DB8750D2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7891" y="0"/>
            <a:ext cx="124598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A8BF63-A099-444E-B44F-1463F160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031" y="0"/>
            <a:ext cx="1244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9E3611-14CE-1047-A5E6-2B710AB95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733" y="0"/>
            <a:ext cx="123527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875C7D5-1B19-3046-A970-CF145489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66BE-E385-014B-BA40-2C2FA75D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u="sng"/>
              <a:t>Question</a:t>
            </a:r>
            <a:r>
              <a:rPr lang="en-IN"/>
              <a:t> </a:t>
            </a:r>
            <a:r>
              <a:rPr lang="en-IN" u="sng"/>
              <a:t>Blog</a:t>
            </a:r>
            <a:r>
              <a:rPr lang="en-IN"/>
              <a:t>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27B4-EE05-D243-919A-992606B8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/>
              <a:t> Definition of vital statistics? </a:t>
            </a:r>
          </a:p>
          <a:p>
            <a:r>
              <a:rPr lang="en-IN" sz="3600"/>
              <a:t>Why is the vital statistics required? </a:t>
            </a:r>
          </a:p>
          <a:p>
            <a:r>
              <a:rPr lang="en-IN" sz="3600"/>
              <a:t> List out the purpose &amp; importance of vital statistics?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873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AAEEB7-5A0C-D64F-B4CF-FC0B9098B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0"/>
            <a:ext cx="12334875" cy="70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1170E57-B7F3-5349-BE80-CFB12E8EB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6453" y="0"/>
            <a:ext cx="1238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E60650A-09DF-B242-B080-D063252D0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594" y="0"/>
            <a:ext cx="12370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6B2A3A-20CD-E149-9600-89D982BB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031" y="0"/>
            <a:ext cx="124420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8FE7A5-60CF-9B4C-9FE5-9F1C81F03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5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258821D-58AF-3144-BB34-2246211A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031" y="0"/>
            <a:ext cx="1244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9340F4-8829-7744-9AA5-791B2F78A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B68407-293C-DB40-9F0C-76A04B4C1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0991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Vital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statistics</dc:title>
  <cp:revision>4</cp:revision>
  <dcterms:modified xsi:type="dcterms:W3CDTF">2020-05-07T15:59:22Z</dcterms:modified>
</cp:coreProperties>
</file>