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5/4/2020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3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microsoft.com/office/2007/relationships/hdphoto" Target="../media/hdphoto1.wdp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9B11711-84CD-4B42-90DE-3B2BCD0E9A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en-IN" sz="3600"/>
              <a:t>Hemin Johnson</a:t>
            </a:r>
          </a:p>
          <a:p>
            <a:pPr algn="r"/>
            <a:r>
              <a:rPr lang="en-IN" sz="3600"/>
              <a:t>BGI</a:t>
            </a:r>
          </a:p>
          <a:p>
            <a:pPr algn="r"/>
            <a:endParaRPr lang="en-US" sz="36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3E68223-933D-9E48-99A4-8B22CF5485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29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967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CA9ED-2F75-EF43-B031-2D42EAECE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/>
              <a:t> Financial statistics related to particular objective. </a:t>
            </a:r>
          </a:p>
          <a:p>
            <a:r>
              <a:rPr lang="en-IN" sz="3600"/>
              <a:t> Index of outcome of medical care. 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48240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53870-DC1C-F440-A755-2ED8F28EA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u="sng"/>
              <a:t>Uses</a:t>
            </a:r>
            <a:r>
              <a:rPr lang="en-IN"/>
              <a:t> </a:t>
            </a:r>
            <a:r>
              <a:rPr lang="en-IN" u="sng"/>
              <a:t>of</a:t>
            </a:r>
            <a:r>
              <a:rPr lang="en-IN"/>
              <a:t> </a:t>
            </a:r>
            <a:r>
              <a:rPr lang="en-IN" u="sng"/>
              <a:t>health</a:t>
            </a:r>
            <a:r>
              <a:rPr lang="en-IN"/>
              <a:t> </a:t>
            </a:r>
            <a:r>
              <a:rPr lang="en-IN" u="sng"/>
              <a:t>information</a:t>
            </a:r>
            <a:endParaRPr lang="en-US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FCDFA-551B-E843-8025-FA3BD57BD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/>
              <a:t> To measure the health status of the people. </a:t>
            </a:r>
          </a:p>
          <a:p>
            <a:r>
              <a:rPr lang="en-IN" sz="3600"/>
              <a:t> To quantify health problems, medical, and health care needs. </a:t>
            </a:r>
          </a:p>
          <a:p>
            <a:r>
              <a:rPr lang="en-IN" sz="3600"/>
              <a:t> To compare local, national, &amp; international health status of the people. </a:t>
            </a:r>
          </a:p>
          <a:p>
            <a:r>
              <a:rPr lang="en-IN" sz="3600"/>
              <a:t> To plan effective management of health services and programs. 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236013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7D8AD-A3F3-DB4F-AE73-870BB6058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sz="4000"/>
              <a:t>  To assess the effectiveness and efficiency of accomplishing  objectives of health services. </a:t>
            </a:r>
          </a:p>
          <a:p>
            <a:r>
              <a:rPr lang="en-IN" sz="4000"/>
              <a:t> To assess the attitudes and degree of satisfaction of the beneficiaries with the health system. </a:t>
            </a:r>
          </a:p>
          <a:p>
            <a:r>
              <a:rPr lang="en-IN" sz="4000"/>
              <a:t> To conduct research on particular problems of health and disease. 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336822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E7FAF-38C5-5048-854D-F05E8A6E9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6000" u="sng"/>
              <a:t>Question</a:t>
            </a:r>
            <a:r>
              <a:rPr lang="en-IN" sz="6000"/>
              <a:t> </a:t>
            </a:r>
            <a:r>
              <a:rPr lang="en-IN" sz="6000" u="sng"/>
              <a:t>blog</a:t>
            </a:r>
            <a:r>
              <a:rPr lang="en-IN" sz="6000"/>
              <a:t>❓</a:t>
            </a:r>
            <a:endParaRPr lang="en-US" sz="6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BAB15-9E98-6641-8D61-10EA911A0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/>
              <a:t> Definition of health information system? </a:t>
            </a:r>
          </a:p>
          <a:p>
            <a:r>
              <a:rPr lang="en-IN" sz="3600"/>
              <a:t> List out the components of health information system? </a:t>
            </a:r>
          </a:p>
          <a:p>
            <a:r>
              <a:rPr lang="en-IN" sz="3600"/>
              <a:t> Enlist the uses in health </a:t>
            </a:r>
          </a:p>
          <a:p>
            <a:pPr marL="0" indent="0">
              <a:buNone/>
            </a:pPr>
            <a:r>
              <a:rPr lang="en-IN" sz="3600"/>
              <a:t> information? </a:t>
            </a:r>
            <a:endParaRPr lang="en-US" sz="360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57ED957E-CBF2-174C-A094-BFEB30381E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6594" y="3457574"/>
            <a:ext cx="3250406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538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23551859-F044-C84C-9CBC-71E633693C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14121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808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DB75F2E5-5115-6D4C-812E-3841D9B345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113407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718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6F2B0-6226-914A-8877-233796DED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/>
              <a:t>Definition</a:t>
            </a:r>
            <a:r>
              <a:rPr lang="en-IN"/>
              <a:t> </a:t>
            </a:r>
            <a:r>
              <a:rPr lang="en-IN" u="sng"/>
              <a:t>of</a:t>
            </a:r>
            <a:r>
              <a:rPr lang="en-IN"/>
              <a:t> </a:t>
            </a:r>
            <a:r>
              <a:rPr lang="en-IN" u="sng"/>
              <a:t>health</a:t>
            </a:r>
            <a:r>
              <a:rPr lang="en-IN"/>
              <a:t> </a:t>
            </a:r>
            <a:r>
              <a:rPr lang="en-IN" u="sng"/>
              <a:t>information</a:t>
            </a:r>
            <a:r>
              <a:rPr lang="en-IN"/>
              <a:t> </a:t>
            </a:r>
            <a:r>
              <a:rPr lang="en-IN" u="sng"/>
              <a:t>system</a:t>
            </a:r>
            <a:endParaRPr lang="en-US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B3E07-2462-4A45-BAED-F36CD6B88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sz="4800"/>
              <a:t> Health information system (HIS) is defined as a mechanism for the collection, processing, analysis, &amp; transmission of information required for organizing &amp; operating health services &amp; also for research &amp; training. 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804877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7ABC4-0101-5B4A-A45E-50D5A0F92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i="1" u="sng"/>
              <a:t>Objectives</a:t>
            </a:r>
            <a:endParaRPr lang="en-US" b="1" i="1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9D911-3AD6-7A4B-A800-4BB0633CD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/>
              <a:t>  To provide reliable, latest &amp; useful health information to all levels of health officers &amp; administrators. </a:t>
            </a:r>
          </a:p>
          <a:p>
            <a:r>
              <a:rPr lang="en-IN" sz="3600"/>
              <a:t> To contribute towards the achievement of objectives of health policies &amp; programs. </a:t>
            </a:r>
          </a:p>
          <a:p>
            <a:r>
              <a:rPr lang="en-IN" sz="3600"/>
              <a:t> To increase efficiency and quality in health management. 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10432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A38BE-3709-B247-9C7B-45DCFB4FA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/>
              <a:t> To provide information about periodically and time- bound programs. </a:t>
            </a:r>
          </a:p>
          <a:p>
            <a:r>
              <a:rPr lang="en-IN" sz="3600"/>
              <a:t> To amend health policies &amp; working system on the basis of feedback. 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194925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FBCFA-D1D0-DA4A-9BB9-096CE4FE0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Who expert committee criteria..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AF1E4-965A-7042-AD18-319017A05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/>
              <a:t>   Health information system should be population based. </a:t>
            </a:r>
          </a:p>
          <a:p>
            <a:r>
              <a:rPr lang="en-IN" sz="3600"/>
              <a:t> Health information system should be problem oriented. </a:t>
            </a:r>
          </a:p>
          <a:p>
            <a:r>
              <a:rPr lang="en-IN" sz="3600"/>
              <a:t> It should employ functional &amp; operational terms. ( e. g. Episodes of illness, treatment, laboratory tests.) 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778184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0FBA5-8976-A348-B880-91E48FB76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/>
              <a:t> The health information system should avoid the uncessary Collection of data. </a:t>
            </a:r>
          </a:p>
          <a:p>
            <a:r>
              <a:rPr lang="en-IN" sz="3600"/>
              <a:t> The health information system should express information briefly and imaginatively. (e.g. Tables, charts, percentages.) </a:t>
            </a:r>
          </a:p>
          <a:p>
            <a:r>
              <a:rPr lang="en-IN" sz="3600"/>
              <a:t> The information system should make provision for the feedback of data. 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454902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B0970-F353-3E4A-BC3E-F518CA737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Components of a health information system.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8C8A8-5A4F-D246-AD93-94C49AA9E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3600"/>
              <a:t> Demography &amp; vital events. </a:t>
            </a:r>
          </a:p>
          <a:p>
            <a:r>
              <a:rPr lang="en-IN" sz="3600"/>
              <a:t> Environmental Health statistics. </a:t>
            </a:r>
          </a:p>
          <a:p>
            <a:r>
              <a:rPr lang="en-IN" sz="3600"/>
              <a:t> Health status – mortality, morbidity, disability, and quality of life. </a:t>
            </a:r>
          </a:p>
          <a:p>
            <a:r>
              <a:rPr lang="en-IN" sz="3600"/>
              <a:t> Health resources – facilities, beds, manpower. </a:t>
            </a:r>
          </a:p>
          <a:p>
            <a:r>
              <a:rPr lang="en-IN" sz="3600"/>
              <a:t> Utilization &amp; non utilization of health services, attendance, admission, waiting lists. 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327738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Wood Type</vt:lpstr>
      <vt:lpstr>PowerPoint Presentation</vt:lpstr>
      <vt:lpstr>PowerPoint Presentation</vt:lpstr>
      <vt:lpstr>PowerPoint Presentation</vt:lpstr>
      <vt:lpstr>Definition of health information system</vt:lpstr>
      <vt:lpstr>Objectives</vt:lpstr>
      <vt:lpstr>PowerPoint Presentation</vt:lpstr>
      <vt:lpstr>Who expert committee criteria.. </vt:lpstr>
      <vt:lpstr>PowerPoint Presentation</vt:lpstr>
      <vt:lpstr>Components of a health information system. </vt:lpstr>
      <vt:lpstr>PowerPoint Presentation</vt:lpstr>
      <vt:lpstr>Uses of health information</vt:lpstr>
      <vt:lpstr>PowerPoint Presentation</vt:lpstr>
      <vt:lpstr>Question blog❓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2</cp:revision>
  <dcterms:modified xsi:type="dcterms:W3CDTF">2020-05-04T18:06:25Z</dcterms:modified>
</cp:coreProperties>
</file>