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8C65111-650F-B04A-AB86-A036E70B1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0188" y="4881472"/>
            <a:ext cx="6801612" cy="1239894"/>
          </a:xfrm>
        </p:spPr>
        <p:txBody>
          <a:bodyPr>
            <a:normAutofit/>
          </a:bodyPr>
          <a:lstStyle/>
          <a:p>
            <a:pPr algn="r"/>
            <a:r>
              <a:rPr lang="en-IN" sz="3200"/>
              <a:t>Hemin Johnson</a:t>
            </a:r>
          </a:p>
          <a:p>
            <a:pPr algn="r"/>
            <a:r>
              <a:rPr lang="en-IN" sz="3200"/>
              <a:t>BGI</a:t>
            </a:r>
          </a:p>
          <a:p>
            <a:endParaRPr lang="en-US" sz="32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BA2B97B-6CA6-C242-905E-FAD6B968B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88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3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A5095FA-E598-4C43-B334-780E74DC2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4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8405FAD-B9C2-8043-8CFF-53A0DEFA5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4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4EA6587-4DB9-C44A-A162-3B92DB501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4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337F541-843A-994C-B337-B2571D9F08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34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072C8AD-D5EE-564F-A136-81C8805A6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758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65AAB30-74C2-BD49-A6E9-C9ED8B13E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59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2F639F1-A857-AC47-9218-01FB87ADB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6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37CF799-1A11-5745-8B68-C71E9EBD5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2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B5A8960-5737-8142-BC92-3DA2F34F4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49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67A7956-7CB0-5D42-AAFD-3155E9E0C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E429AD0-BCEE-194D-8BFE-FAA4E44EC7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11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F299114-DD39-994C-AF6F-DAC2B5248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381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CE9A886-E4C5-3848-BF7F-2FEB8417B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1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7F7E23B-319A-EA4F-847B-6EF277F65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875" y="0"/>
            <a:ext cx="12334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18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F2BBFB9-CBDE-5244-8F9F-2554A2EA56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80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D84B0F6-1F22-8A4B-9DFF-0F8029F8D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34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25AC-9337-7944-A091-42FE3F26B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i="1" u="sng"/>
              <a:t>Question</a:t>
            </a:r>
            <a:r>
              <a:rPr lang="en-IN" sz="5400"/>
              <a:t> </a:t>
            </a:r>
            <a:r>
              <a:rPr lang="en-IN" sz="5400" b="1" i="1" u="sng"/>
              <a:t>blog</a:t>
            </a:r>
            <a:r>
              <a:rPr lang="en-IN" sz="5400"/>
              <a:t>  ? 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5206E-96BD-9544-8134-468BA7175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4800"/>
              <a:t> What are hand outs &amp; it’s types  ? </a:t>
            </a:r>
          </a:p>
          <a:p>
            <a:r>
              <a:rPr lang="en-IN" sz="4800"/>
              <a:t> List out the advantage of film strips? 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174043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DDFFAB6-7551-5641-B35C-129FE90C6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6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BDAE3F1-A7D3-6C4B-AB5D-99D3B02F26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6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0D8AB46-A753-BD43-96E8-4D861B95A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4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9A20199-AA88-F743-922A-C80D60DD2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8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4D48F1B-91BE-D940-A9B8-909709489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5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63CE3DE-E043-964E-A60B-0E85B4BB1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1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469FA94-25FA-CF43-94BD-57DCF23F41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2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7C8C9035-EADC-074D-B671-9EEF0225F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3823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blog  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3</cp:revision>
  <dcterms:modified xsi:type="dcterms:W3CDTF">2020-06-09T12:50:45Z</dcterms:modified>
</cp:coreProperties>
</file>