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CECBB-C6CF-43F4-9BA0-008F125AD6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0C2A2-5DFF-4794-83C4-B5350F838B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1D01A-AAF0-45D9-938C-88FEAF56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E7A6B-BF00-4B9A-AA3A-6136A2E6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6B981-519E-4FB3-8CE9-A0379969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97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C7F1-8CC2-48E2-ABFF-AEADDDC2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300B8D-E00E-46FB-A743-C3BB0377F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14228-0DEC-48FA-8C38-5F2502F0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DDED7-0DC8-4DE5-B978-134B6A32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13014-8DB6-48C2-8BD7-D0322D9C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040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724C80-4A5B-48EF-8210-D081EC7E2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983D9-E3CD-461D-9E7B-0C4906550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37713-13C5-4E99-B2E2-1EE7A8BF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CB9CA-626B-4612-B48B-3E58E1195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B1B81-5191-406D-A255-7222F4C5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793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F58D-1169-4E7E-A3D2-650BA8DE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4AD57-3C21-4358-8D5B-919862E6B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D0B8-877D-49A2-9C69-DB528324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FC7A2-F82C-4A2F-953F-BE006D908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6B0E9-9A72-437F-B735-737F0B50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32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56E1-3CBD-492E-98FB-56FA37056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4804F-72CA-437F-8AA2-A12B2B606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D0D40-D549-41C9-9B58-E8F191CE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CE60B-E220-40A1-A58B-A9D03CE5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428C2-3E5C-4222-8504-F6D5202A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13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CCD6-29B5-4248-8F48-41CF2A145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89559-031A-482E-A04B-FE2DE1CF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0F9543-5419-4259-AA47-9C3C6BAC0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13C4F-BF6E-40F0-814E-0FE6D287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E81AAC-74EA-4986-8AFE-E0B2CA65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DB49E9-E7AF-4823-B6C3-F464C4F9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073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1219-BECB-4024-9120-187CA476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5A7BC-0D51-4A6C-880B-6042377FF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EE241-F2A9-4363-A3C9-1B8EAA251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C94BC-B4ED-4200-8463-681A3F1CB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548CD-2F6F-4DAB-8893-F3A9F7567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CD9FA3-F2E5-4AE3-96D9-9D2FE231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C886B-E15B-42DF-97EE-7F06FC65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EFFFB-F1D4-4C21-B64C-E7F5F092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328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C985-473A-4155-8839-E0C83E0CC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DCA97-089B-4447-AF49-3492ED1E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B38E6-3524-4C16-839D-63189D03E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C51D49-215C-471C-AA1B-6A2F2090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68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E10469-F2B9-4593-AC12-28216854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78127-44DD-4A43-86B8-034C5ABAA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2CD44-2B82-489A-BDB3-7B900422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4187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AF9BF-2588-4AC3-B460-9BCC3B70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0E1F2-25F4-4714-8E60-838779795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D3C3D6-43AC-4239-AF69-E9C6DEE8B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D62C9-A796-49FC-B804-4773FA09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8EB77-278D-4AFA-B2B9-A762FC57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95E01-71D6-42FC-B6B4-4B15BCB6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25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42B5-E59F-4EC8-864F-A3ED6D05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57E2A-DE21-45EE-A20F-1035FD740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8B90A-09E3-4162-A717-910CBF3E4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5AD1F-6DC2-49FB-A535-31FC404F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C1B48-9516-486E-A8FD-DF747A12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7A7AF-2DE8-42FC-97B1-0AA24C17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576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654B9-4E98-41F6-B941-6005C644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E2B9A-6342-4F0D-B4E6-7FB03430A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2EB0D-8619-4A92-8108-C86EB3610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74E3-BA4D-41CF-B3C6-D104E82FBCB8}" type="datetimeFigureOut">
              <a:rPr lang="en-IN" smtClean="0"/>
              <a:t>07-04-2020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C0EC6-B10B-4DAA-B751-A4ABDAE4E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EE808-2936-4037-8E7F-06FC602BB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822C-F029-4185-9158-5AF19295E01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951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27206-E1CF-4592-AECB-06AEF4BE1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8474"/>
            <a:ext cx="9144000" cy="904973"/>
          </a:xfrm>
        </p:spPr>
        <p:txBody>
          <a:bodyPr>
            <a:normAutofit fontScale="90000"/>
          </a:bodyPr>
          <a:lstStyle/>
          <a:p>
            <a:r>
              <a:rPr lang="en-US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COACULATION/CLOTTING</a:t>
            </a:r>
            <a:endParaRPr lang="en-IN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12E98-96D9-42BF-8372-5DED88BD4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4408"/>
            <a:ext cx="9144000" cy="2863392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; anatomy and physiology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IN" dirty="0"/>
              <a:t>					</a:t>
            </a:r>
            <a:r>
              <a:rPr lang="en-IN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BY:GOWRI.R</a:t>
            </a:r>
          </a:p>
          <a:p>
            <a:r>
              <a:rPr lang="en-IN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ASSISTANT LECTURER</a:t>
            </a:r>
          </a:p>
          <a:p>
            <a:r>
              <a:rPr lang="en-IN" sz="19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BGI</a:t>
            </a:r>
            <a:endParaRPr lang="en-US" sz="19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451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D805-F227-4003-8477-4155C8C84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VARIOUS  ANTICOAGULANTS ARE AS FOLLOWS</a:t>
            </a:r>
            <a:endParaRPr lang="en-IN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7EE70-95AB-4B64-A2F2-18D5B052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214687"/>
          </a:xfrm>
        </p:spPr>
        <p:txBody>
          <a:bodyPr/>
          <a:lstStyle/>
          <a:p>
            <a:r>
              <a:rPr lang="en-US" dirty="0"/>
              <a:t>Heparin</a:t>
            </a:r>
          </a:p>
          <a:p>
            <a:r>
              <a:rPr lang="en-US" dirty="0" err="1"/>
              <a:t>Dicoumoral</a:t>
            </a:r>
            <a:endParaRPr lang="en-US" dirty="0"/>
          </a:p>
          <a:p>
            <a:r>
              <a:rPr lang="en-US" dirty="0"/>
              <a:t>Warfarin</a:t>
            </a:r>
          </a:p>
          <a:p>
            <a:r>
              <a:rPr lang="en-US" dirty="0"/>
              <a:t>EDTA (ethylene diamine tetra acetate acid)</a:t>
            </a:r>
          </a:p>
          <a:p>
            <a:r>
              <a:rPr lang="en-US" dirty="0"/>
              <a:t>Oxalate components</a:t>
            </a:r>
          </a:p>
          <a:p>
            <a:r>
              <a:rPr lang="en-US" dirty="0"/>
              <a:t>Citrates(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, ammonium, potassium citrate)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91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E1E0F-007D-4CB2-81AC-9B282ACF5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ANTICOAGULANTS ARE USED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F1030-82AF-4E74-B5C4-BF139AA0D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690688"/>
            <a:ext cx="10515600" cy="435133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prophylaxis or treatment of  Thromboembolic disorders.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preservation of stored whole blood &amp;blood fractions (heparin &amp;acid citrate dextrose)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laboratory blood specimens from clotting (EDTA , Citrate, Oxalate &amp;fluoride)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773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083F-D768-42EE-B721-1A52D8369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4856" cy="92634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1F6C8-B501-4065-AB54-C59718279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55555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HEPARIN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PLATELET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03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B714-1185-4B90-8B2C-B80298DB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</a:t>
            </a:r>
            <a:endParaRPr lang="en-IN" sz="4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5536-3896-494F-B395-903726E8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0" lvl="5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1.HAEMOSTASIS OVERVIEW</a:t>
            </a:r>
          </a:p>
          <a:p>
            <a:pPr marL="2286000" lvl="5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2.PLATELETS</a:t>
            </a:r>
          </a:p>
          <a:p>
            <a:pPr marL="2286000" lvl="5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3.PLATELETS PLUG FORMATION .</a:t>
            </a:r>
          </a:p>
          <a:p>
            <a:pPr marL="2286000" lvl="5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4.BLOOD COAGULATION.</a:t>
            </a:r>
          </a:p>
          <a:p>
            <a:pPr marL="2286000" lvl="5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ANTICOAGULANTS</a:t>
            </a:r>
          </a:p>
          <a:p>
            <a:pPr marL="2286000" lvl="5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 lvl="4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94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3D9B-59DE-45B7-BA72-9FA52EA00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 OVERVIEW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CF827-7876-4E8E-854E-0C633526E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-HEME=BLOOD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-STASIS=TO HALT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process of forming clots in the walls of damaged blood vessels and preventing blood loss 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maintaining blood in a fluid state with in the vascular system.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arrest of bleeding by physiological process.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 :is defined as arrest or stoppage of bleeding.</a:t>
            </a:r>
          </a:p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66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29173-5C39-48BC-B284-79D7F931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STAGES OF HEMOSTASIS/MECHANISM</a:t>
            </a:r>
            <a:endParaRPr lang="en-IN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FE04-6DE3-473D-A450-98D4B6CD7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vasoconstriction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.platelets reaction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the platelets plug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4.blood coagulation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36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EEABA-C913-4EBF-A770-953BBC3D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VASOCONSTRICTIONS</a:t>
            </a:r>
            <a:endParaRPr lang="en-I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F764D-90C8-4053-9DCC-EB34DBE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581"/>
            <a:ext cx="10515600" cy="4402318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 after the injury , the blood vessels constricts and decreases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loss of the blood from the damages portion.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blood vessels are cut , the endothelium is damaged and the collagen is exposed.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 adhere to this collagen and get activated.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activated platelets secrete serotonin and other vasoconstrictor substances which causes the constrictions of the blood vessels.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adherence of the platelets to the collagens is accelerated by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WILLEBRAND FACTOR(blood glycoprotein involved in hemostasis).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factor acts as a bridge between a specific glycoprotein present on the surface of platelets and collagen fibrils.</a:t>
            </a:r>
          </a:p>
          <a:p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2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FFADE-2AFE-4664-85BD-5F148E33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PLATELETS  REACTION</a:t>
            </a:r>
            <a:endParaRPr lang="en-I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6F348-688C-45D7-8BD9-9E7D4C67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Platelet adherence </a:t>
            </a:r>
          </a:p>
          <a:p>
            <a:r>
              <a:rPr lang="en-US" dirty="0"/>
              <a:t>Platelet activation</a:t>
            </a:r>
          </a:p>
          <a:p>
            <a:r>
              <a:rPr lang="en-US"/>
              <a:t>Platelet aggregation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3998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09FED-3BFC-4D11-8D54-E6FF38CC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PLATELETS PLUG FORMATION</a:t>
            </a:r>
            <a:endParaRPr lang="en-I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B45C0-3C6A-4E91-8FD0-27B0B5F2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348033"/>
            <a:ext cx="10939021" cy="482893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 get adhere to the collagen of  ruptured blood vessels  and secrete adenosine di phosphate(ADP) and thromboxane-A (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hormone of the prostacyclin type released from blood platelets, which induces platelet aggregation and arterial constriction.)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two substances attract more and more platelets and activate them.</a:t>
            </a:r>
          </a:p>
          <a:p>
            <a:pPr>
              <a:lnSpc>
                <a:spcPct val="100000"/>
              </a:lnSpc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these platelets aggregate together  and form a loose temporary platelets plug or temporary hemostatic plug , which close the ruptured vessels and prevents the further blood loss.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Platelets aggregation is accelerated by platelet-activating factor(PAF).</a:t>
            </a:r>
          </a:p>
        </p:txBody>
      </p:sp>
    </p:spTree>
    <p:extLst>
      <p:ext uri="{BB962C8B-B14F-4D97-AF65-F5344CB8AC3E}">
        <p14:creationId xmlns:p14="http://schemas.microsoft.com/office/powerpoint/2010/main" val="411592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2A6F2-56EA-4601-989B-AEFED9E0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COAGULATION OF  BLOOD</a:t>
            </a:r>
            <a:endParaRPr lang="en-IN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CB7D1-FF41-41AF-914A-A5783D905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this process , the fibrinogen is converted into fibrin.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 threads get attached to the loose platelet plug , which plugs the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ruptured part of the blood vessels and prevents further blood loss completely.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66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25965-928F-48B1-9547-CDE1422D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327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 COAGULATION</a:t>
            </a:r>
            <a:endParaRPr lang="en-IN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E8D33-051A-4AD5-996C-161DD01F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1"/>
            <a:ext cx="10515600" cy="3124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substances , which prevents or postpone the coagulation of the blood , are called as anticoagulant . some substances are used to prevent clotting inside the body i.e., in vivo and some substances used to prevents  clotting outside the body i.e., invitro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2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BLOOD COACULATION/CLOTTING</vt:lpstr>
      <vt:lpstr>SCOPE</vt:lpstr>
      <vt:lpstr> HEMOSTASIS OVERVIEW  </vt:lpstr>
      <vt:lpstr>STAGES OF HEMOSTASIS/MECHANISM</vt:lpstr>
      <vt:lpstr>VASOCONSTRICTIONS</vt:lpstr>
      <vt:lpstr>PLATELETS  REACTION</vt:lpstr>
      <vt:lpstr>PLATELETS PLUG FORMATION</vt:lpstr>
      <vt:lpstr>COAGULATION OF  BLOOD</vt:lpstr>
      <vt:lpstr>ANTI COAGULATION</vt:lpstr>
      <vt:lpstr>THE VARIOUS  ANTICOAGULANTS ARE AS FOLLOWS</vt:lpstr>
      <vt:lpstr>ANTICOAGULANTS ARE USED:</vt:lpstr>
      <vt:lpstr>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COACULATION</dc:title>
  <dc:creator>KAUSALYA</dc:creator>
  <cp:lastModifiedBy>KAUSALYA</cp:lastModifiedBy>
  <cp:revision>25</cp:revision>
  <dcterms:created xsi:type="dcterms:W3CDTF">2020-04-05T18:15:15Z</dcterms:created>
  <dcterms:modified xsi:type="dcterms:W3CDTF">2020-04-07T08:20:07Z</dcterms:modified>
</cp:coreProperties>
</file>