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1312-20D8-574A-8AC1-025DAACDC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/>
              <a:t>Communication skills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9658F-7FA6-1E42-BA20-C7106592F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7934" y="3512941"/>
            <a:ext cx="9445072" cy="1110526"/>
          </a:xfrm>
        </p:spPr>
        <p:txBody>
          <a:bodyPr/>
          <a:lstStyle/>
          <a:p>
            <a:r>
              <a:rPr lang="en-IN"/>
              <a:t>Hemin Johnson</a:t>
            </a:r>
          </a:p>
          <a:p>
            <a:r>
              <a:rPr lang="en-IN"/>
              <a:t>BGI   </a:t>
            </a:r>
          </a:p>
          <a:p>
            <a:endParaRPr lang="en-IN"/>
          </a:p>
          <a:p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9BAB6-AE89-314B-AD0D-E86F0595B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03672"/>
            <a:ext cx="10394707" cy="4570913"/>
          </a:xfrm>
        </p:spPr>
        <p:txBody>
          <a:bodyPr>
            <a:normAutofit/>
          </a:bodyPr>
          <a:lstStyle/>
          <a:p>
            <a:r>
              <a:rPr lang="en-IN" sz="3200"/>
              <a:t> Conciseness – this Applies to not just the length of your message, but also it’s contents. Try to use short sentences &amp; short words. Avoid the words used in hard terms. </a:t>
            </a:r>
          </a:p>
          <a:p>
            <a:r>
              <a:rPr lang="en-IN" sz="3200"/>
              <a:t> Objectivity – communication must always have a purpose. The purpose must be easy to any one who goes through the message.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7227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F5AE-446D-FB40-B707-903F337A3B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10828"/>
            <a:ext cx="10394707" cy="4463757"/>
          </a:xfrm>
        </p:spPr>
        <p:txBody>
          <a:bodyPr>
            <a:normAutofit fontScale="92500"/>
          </a:bodyPr>
          <a:lstStyle/>
          <a:p>
            <a:r>
              <a:rPr lang="en-IN" sz="3200"/>
              <a:t> Consistency – Communication should always be consistent With the policies ,plans, programmes&amp; objectives  Of the  organization &amp; not in the conflict With them. </a:t>
            </a:r>
          </a:p>
          <a:p>
            <a:r>
              <a:rPr lang="en-IN" sz="3200"/>
              <a:t> Completeness – Each message must have a clear &amp; logical conclusion. The message must be self sufficient, that is it must hold good on it’s own without support from other messages.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6076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081FD-0C1E-A84B-9648-C6455DD6B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00126"/>
            <a:ext cx="10394707" cy="4374460"/>
          </a:xfrm>
        </p:spPr>
        <p:txBody>
          <a:bodyPr>
            <a:normAutofit fontScale="92500" lnSpcReduction="10000"/>
          </a:bodyPr>
          <a:lstStyle/>
          <a:p>
            <a:r>
              <a:rPr lang="en-IN" sz="3200"/>
              <a:t> Relevancy – every message that is been send must be connected or linked with previous/ future messages. The message must also be relevant to the public or people who refers it. </a:t>
            </a:r>
          </a:p>
          <a:p>
            <a:r>
              <a:rPr lang="en-IN" sz="3200"/>
              <a:t> Audience knowledge – Lastly, the message must have thorough understanding of the people. Everything else – clarity, completeness, objectivity, results from the knowledge of the audience.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1387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0524-4DFB-7448-A724-0355892E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Question</a:t>
            </a:r>
            <a:r>
              <a:rPr lang="en-IN"/>
              <a:t> </a:t>
            </a:r>
            <a:r>
              <a:rPr lang="en-IN" u="sng"/>
              <a:t>blog</a:t>
            </a:r>
            <a:r>
              <a:rPr lang="en-IN"/>
              <a:t>  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9E8D-0ADE-3F49-A8D6-115980F238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3200"/>
              <a:t> Define communication? </a:t>
            </a:r>
          </a:p>
          <a:p>
            <a:r>
              <a:rPr lang="en-IN" sz="3200"/>
              <a:t> Enlist the principles of communication? </a:t>
            </a:r>
          </a:p>
          <a:p>
            <a:r>
              <a:rPr lang="en-IN" sz="3200"/>
              <a:t> List out the purpose of communication?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5263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B0B2-A557-D84F-890B-1E8F032E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Introduction</a:t>
            </a:r>
            <a:r>
              <a:rPr lang="en-IN"/>
              <a:t> </a:t>
            </a:r>
            <a:r>
              <a:rPr lang="en-IN" u="sng"/>
              <a:t>of</a:t>
            </a:r>
            <a:r>
              <a:rPr lang="en-IN"/>
              <a:t> </a:t>
            </a:r>
            <a:r>
              <a:rPr lang="en-IN" u="sng"/>
              <a:t>communication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1C8C-3B6B-1543-A8AC-98C056A4B7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sz="3600"/>
              <a:t>Communication is the basic element of human interactions. </a:t>
            </a:r>
          </a:p>
          <a:p>
            <a:r>
              <a:rPr lang="en-IN" sz="3600"/>
              <a:t> It is one of the most vital components of all nursing practice. </a:t>
            </a:r>
          </a:p>
          <a:p>
            <a:r>
              <a:rPr lang="en-IN" sz="3600"/>
              <a:t> A great deal of nursing practice involves interpersonal communication skills &amp; all the established of relationship essential for successful functioning. </a:t>
            </a:r>
          </a:p>
          <a:p>
            <a:r>
              <a:rPr lang="en-IN" sz="3600"/>
              <a:t> “ Communication “ Term has various meanings, depending on the context in which it is used. </a:t>
            </a:r>
          </a:p>
          <a:p>
            <a:r>
              <a:rPr lang="en-IN" sz="3600"/>
              <a:t> communication is the exchange of information between two or more people, in other sense.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6051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2608-F2D4-5845-8327-242B7C56B2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32298"/>
            <a:ext cx="10394707" cy="4142288"/>
          </a:xfrm>
        </p:spPr>
        <p:txBody>
          <a:bodyPr>
            <a:normAutofit fontScale="70000" lnSpcReduction="20000"/>
          </a:bodyPr>
          <a:lstStyle/>
          <a:p>
            <a:r>
              <a:rPr lang="en-IN" sz="3200"/>
              <a:t> In simple words, communication is the exchange of ideas, information, beliefs, feelings, &amp; attitudes between person or among of person : talking, listening, writing, reading, painting, story telling are the various means of exchanging information. </a:t>
            </a:r>
          </a:p>
          <a:p>
            <a:r>
              <a:rPr lang="en-IN" sz="3200"/>
              <a:t> The term communication is derived from Latin word  “Communicare” Means “ To share” Or “ To impact”.</a:t>
            </a:r>
          </a:p>
          <a:p>
            <a:r>
              <a:rPr lang="en-IN" sz="3200"/>
              <a:t> therapeutic communication in nursing reinforces the nurse-patient  relationship. </a:t>
            </a:r>
          </a:p>
          <a:p>
            <a:r>
              <a:rPr lang="en-IN" sz="3200"/>
              <a:t> Therapeutic communication in nursing allows for the patient &amp; family to feel like someone actually cares for him or her in their time of need. This can be fundamental in the recovery or death process of a patient.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9333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D68C-A2A3-5B4C-AAC6-DB075D22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Definition</a:t>
            </a:r>
            <a:r>
              <a:rPr lang="en-IN"/>
              <a:t> </a:t>
            </a:r>
            <a:r>
              <a:rPr lang="en-IN" u="sng"/>
              <a:t>of</a:t>
            </a:r>
            <a:r>
              <a:rPr lang="en-IN"/>
              <a:t> </a:t>
            </a:r>
            <a:r>
              <a:rPr lang="en-IN" u="sng"/>
              <a:t>communication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13F6-7E4E-0248-B432-93E59FD6E4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/>
              <a:t> Communication is the  sum total of the entire things one person does when he wants to create understanding in the mind of another. </a:t>
            </a:r>
          </a:p>
          <a:p>
            <a:r>
              <a:rPr lang="en-IN" sz="3200"/>
              <a:t> Communication is the process of exchanging information, thought, ideas &amp; feeling from one individual to another. </a:t>
            </a:r>
          </a:p>
          <a:p>
            <a:r>
              <a:rPr lang="en-IN" sz="3200"/>
              <a:t> “ Shared understanding of a shared purpose “. – millet.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9514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D01A-A1DA-DE48-9192-6231426F9F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07282"/>
            <a:ext cx="10394707" cy="4267304"/>
          </a:xfrm>
        </p:spPr>
        <p:txBody>
          <a:bodyPr>
            <a:normAutofit/>
          </a:bodyPr>
          <a:lstStyle/>
          <a:p>
            <a:r>
              <a:rPr lang="en-IN" sz="3200"/>
              <a:t>Communication as an exchange of facts, ideas, opinions, or emotions by two or more persons. – Newman &amp; summer. </a:t>
            </a:r>
          </a:p>
          <a:p>
            <a:r>
              <a:rPr lang="en-IN" sz="3200"/>
              <a:t> Communication is the art of being able to structure &amp; transmit a message in a way that another can easily understand or accept. – hubber (1996)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967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B60E-3EFE-5A49-99E4-59B7B992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Purpose</a:t>
            </a:r>
            <a:r>
              <a:rPr lang="en-IN"/>
              <a:t> </a:t>
            </a:r>
            <a:r>
              <a:rPr lang="en-IN" u="sng"/>
              <a:t>of</a:t>
            </a:r>
            <a:r>
              <a:rPr lang="en-IN"/>
              <a:t> </a:t>
            </a:r>
            <a:r>
              <a:rPr lang="en-IN" u="sng"/>
              <a:t>communication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65C2-30F5-464E-99FF-6A2C68E190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sz="3200"/>
              <a:t> To transfer information between all classes of employees to have a common understanding among them. </a:t>
            </a:r>
          </a:p>
          <a:p>
            <a:r>
              <a:rPr lang="en-IN" sz="3200"/>
              <a:t> To include motivation, cooperation, &amp; coordination in the employees. </a:t>
            </a:r>
          </a:p>
          <a:p>
            <a:r>
              <a:rPr lang="en-IN" sz="3200"/>
              <a:t> To ensure job satisfaction. </a:t>
            </a:r>
          </a:p>
          <a:p>
            <a:r>
              <a:rPr lang="en-IN" sz="3200"/>
              <a:t> To recruit, select, train  , &amp; develop the personnel in the  organization. </a:t>
            </a:r>
          </a:p>
          <a:p>
            <a:r>
              <a:rPr lang="en-IN" sz="3200"/>
              <a:t> To analyse factors affecting the health team. </a:t>
            </a:r>
          </a:p>
          <a:p>
            <a:r>
              <a:rPr lang="en-IN" sz="3200"/>
              <a:t> To improve nurse – patient relationship. </a:t>
            </a:r>
          </a:p>
          <a:p>
            <a:r>
              <a:rPr lang="en-IN" sz="3200"/>
              <a:t> To initiate  change  which helps in promoting health.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5715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B4A8-514A-7048-9227-04DB4552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Importance</a:t>
            </a:r>
            <a:r>
              <a:rPr lang="en-IN"/>
              <a:t> </a:t>
            </a:r>
            <a:r>
              <a:rPr lang="en-IN" u="sng"/>
              <a:t>of</a:t>
            </a:r>
            <a:r>
              <a:rPr lang="en-IN"/>
              <a:t> </a:t>
            </a:r>
            <a:r>
              <a:rPr lang="en-IN" u="sng"/>
              <a:t>communication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4687-27F5-9348-AC3E-3D87FCB095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200"/>
              <a:t> Communication is important for nurses to understand &amp; to exchange ideas to the patient, relatives, doctors, &amp; other members of the health team. </a:t>
            </a:r>
          </a:p>
          <a:p>
            <a:r>
              <a:rPr lang="en-IN" sz="3200"/>
              <a:t> It reduces the interpersonal tensions &amp; improves the interpersonal relationship. </a:t>
            </a:r>
          </a:p>
          <a:p>
            <a:r>
              <a:rPr lang="en-IN" sz="3200"/>
              <a:t>Good communication helps the nurse to interpret the hospital policies &amp; patient care.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2253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E310-5603-894B-9EB9-D7AC5D2C49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71564"/>
            <a:ext cx="10394707" cy="4303022"/>
          </a:xfrm>
        </p:spPr>
        <p:txBody>
          <a:bodyPr>
            <a:normAutofit/>
          </a:bodyPr>
          <a:lstStyle/>
          <a:p>
            <a:r>
              <a:rPr lang="en-IN" sz="3200"/>
              <a:t>  Communication process happens between among two or more parties. </a:t>
            </a:r>
          </a:p>
          <a:p>
            <a:r>
              <a:rPr lang="en-IN" sz="3200"/>
              <a:t> It involves mutuality of understanding between sender &amp; receiver. </a:t>
            </a:r>
          </a:p>
          <a:p>
            <a:r>
              <a:rPr lang="en-IN" sz="3200"/>
              <a:t> It is a two way process. </a:t>
            </a:r>
          </a:p>
          <a:p>
            <a:r>
              <a:rPr lang="en-IN" sz="3200"/>
              <a:t> Communication is a continuous process.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922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BAF5-17EE-D143-9402-B71C2AEF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Principles</a:t>
            </a:r>
            <a:r>
              <a:rPr lang="en-IN"/>
              <a:t> </a:t>
            </a:r>
            <a:r>
              <a:rPr lang="en-IN" u="sng"/>
              <a:t>of</a:t>
            </a:r>
            <a:r>
              <a:rPr lang="en-IN"/>
              <a:t> </a:t>
            </a:r>
            <a:r>
              <a:rPr lang="en-IN" u="sng"/>
              <a:t>communication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3E62-156A-8F40-A7C9-81415827E6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07469"/>
            <a:ext cx="10065544" cy="2767116"/>
          </a:xfrm>
        </p:spPr>
        <p:txBody>
          <a:bodyPr>
            <a:normAutofit fontScale="85000" lnSpcReduction="10000"/>
          </a:bodyPr>
          <a:lstStyle/>
          <a:p>
            <a:r>
              <a:rPr lang="en-IN" sz="3200"/>
              <a:t> Clarity – clarity is the number one of all business communication must follow. A message that leaves the reader un meaningful is a failed message. Clarity from a knowledge of the message (what you want to say), the method (how you want to say) , the medium (what format do you want to say). </a:t>
            </a:r>
          </a:p>
          <a:p>
            <a:endParaRPr lang="en-IN" sz="3200"/>
          </a:p>
          <a:p>
            <a:endParaRPr lang="en-IN" sz="3200"/>
          </a:p>
          <a:p>
            <a:pPr marL="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4609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Main Event</vt:lpstr>
      <vt:lpstr>Communication skills </vt:lpstr>
      <vt:lpstr>Introduction of communication</vt:lpstr>
      <vt:lpstr>PowerPoint Presentation</vt:lpstr>
      <vt:lpstr>Definition of communication</vt:lpstr>
      <vt:lpstr>PowerPoint Presentation</vt:lpstr>
      <vt:lpstr>Purpose of communication</vt:lpstr>
      <vt:lpstr>Importance of communication</vt:lpstr>
      <vt:lpstr>PowerPoint Presentation</vt:lpstr>
      <vt:lpstr>Principles of communication</vt:lpstr>
      <vt:lpstr>PowerPoint Presentation</vt:lpstr>
      <vt:lpstr>PowerPoint Presentation</vt:lpstr>
      <vt:lpstr>PowerPoint Presentation</vt:lpstr>
      <vt:lpstr>Question blog 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&amp; nurse-patient relationship. </dc:title>
  <cp:revision>7</cp:revision>
  <dcterms:modified xsi:type="dcterms:W3CDTF">2020-04-24T15:34:58Z</dcterms:modified>
</cp:coreProperties>
</file>