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7E20AE3-45FB-5E42-A34A-D234C8CA6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7005" y="5175974"/>
            <a:ext cx="7766936" cy="1096899"/>
          </a:xfrm>
        </p:spPr>
        <p:txBody>
          <a:bodyPr>
            <a:normAutofit/>
          </a:bodyPr>
          <a:lstStyle/>
          <a:p>
            <a:r>
              <a:rPr lang="en-IN" sz="2800"/>
              <a:t>Hemin Johnson</a:t>
            </a:r>
          </a:p>
          <a:p>
            <a:r>
              <a:rPr lang="en-IN" sz="2800"/>
              <a:t>BGI</a:t>
            </a:r>
          </a:p>
          <a:p>
            <a:endParaRPr lang="en-US" sz="28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1FBFCD5-4220-BA43-8F10-52027AD63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65" y="0"/>
            <a:ext cx="11013281" cy="49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78A2D13-75D6-3B4B-A2B3-0F5223095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370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83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19CCBFA-824E-9C43-9FFD-8969AC905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2156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11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56EB076-9332-AD4B-8D74-A58DE97EA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1085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9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076E039-E532-1E4F-AEED-989E03F93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90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01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4A22EEB-40CB-6641-871C-300F0D6FC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197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20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C55E209-1DBD-1446-8102-55EF6E189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370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00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D45F4D8-EE02-5F48-9052-AFA682B2C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054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33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FD1C90-073A-2B45-ACCC-2A984F838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269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20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DD7EC12-5D3B-8640-A69B-D2E9D3490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197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66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A7593E0-896A-3A4B-B830-00C4F6A78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947797" cy="700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5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6E128DC-62CB-EB4A-BFF7-5ADC8ADDA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2335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06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503CAD1-30BB-C34E-8A03-D90FAF2E2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072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05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DDEA0B5-5E57-8C4F-9227-655AB2AAC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65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88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16C603F-F673-C74A-92C7-81EB8C986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370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0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20F07F2-8ADF-304E-8F8A-8BB7AA2BD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001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81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0C301C9-1005-B34C-8C16-DB4AB18A8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072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72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714071-03FC-6244-8E88-EB5AF7758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400" b="1" i="1" u="sng"/>
              <a:t>Question</a:t>
            </a:r>
            <a:r>
              <a:rPr lang="en-IN" sz="4400"/>
              <a:t> </a:t>
            </a:r>
            <a:r>
              <a:rPr lang="en-IN" sz="4400" b="1" i="1" u="sng"/>
              <a:t>blog</a:t>
            </a:r>
            <a:r>
              <a:rPr lang="en-IN" sz="4400"/>
              <a:t>  ? </a:t>
            </a:r>
            <a:endParaRPr lang="en-US" sz="44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D9A553-8579-1F48-8B36-A6B0F9295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4000"/>
              <a:t> List out the methods of data collection  ? </a:t>
            </a:r>
          </a:p>
          <a:p>
            <a:r>
              <a:rPr lang="en-IN" sz="4000"/>
              <a:t>  What is the family care plan  ? </a:t>
            </a:r>
          </a:p>
          <a:p>
            <a:r>
              <a:rPr lang="en-IN" sz="4000"/>
              <a:t>  List out the steps in developing  a nursing care plan  ? 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549297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7182E04-BB4F-104A-8F42-5191EB415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947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5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BE1955F-E86A-3444-8391-7A063AFE5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054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24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E14DFB5-1E9A-7548-A272-B1786124D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2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34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0FADC38-F7EB-D94B-837E-7ED1DDDF6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947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9B2742D-F195-F349-8C9A-B9507A744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840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31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D519E8F-588A-6549-9DD2-9DCE180C6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947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45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1665F2A-E5BC-D34F-B884-722D66847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197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49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14B525B-758D-9F48-9043-B44318801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29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9981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blog  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5</cp:revision>
  <dcterms:modified xsi:type="dcterms:W3CDTF">2020-07-05T15:41:36Z</dcterms:modified>
</cp:coreProperties>
</file>