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58" r:id="rId7"/>
    <p:sldId id="257" r:id="rId8"/>
    <p:sldId id="263" r:id="rId9"/>
    <p:sldId id="264" r:id="rId10"/>
    <p:sldId id="265" r:id="rId11"/>
    <p:sldId id="266" r:id="rId12"/>
    <p:sldId id="274" r:id="rId13"/>
    <p:sldId id="27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43CA23B-4860-7D46-AB0F-FAF8B7A80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3108" y="3975100"/>
            <a:ext cx="3087291" cy="936227"/>
          </a:xfrm>
        </p:spPr>
        <p:txBody>
          <a:bodyPr>
            <a:normAutofit lnSpcReduction="10000"/>
          </a:bodyPr>
          <a:lstStyle/>
          <a:p>
            <a:pPr algn="r"/>
            <a:r>
              <a:rPr lang="en-IN" sz="2800"/>
              <a:t>Hemin Johnson</a:t>
            </a:r>
          </a:p>
          <a:p>
            <a:pPr algn="r"/>
            <a:r>
              <a:rPr lang="en-IN" sz="2800"/>
              <a:t>BGI </a:t>
            </a:r>
          </a:p>
          <a:p>
            <a:pPr algn="r"/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01B6CA-5B28-A944-9979-C7F7E6045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33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3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8E3A5D-A240-8541-85B3-5340ED71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8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99281C-2C55-0146-A7BB-DB933B205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7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ED82DE-FF9C-0B46-8973-B88885DE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65362D-1969-E042-A606-94E134F1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6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30C7A6-619F-A647-B380-7AE82378B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68D296-F42E-AD40-BD04-93562ABB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5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0EFA21-9284-D44B-8985-5B96E9B3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160DDE-1A71-7C42-89C4-3213B3D2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798C6E-0A55-B44B-8692-419E108E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5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0D1CF9-D485-7243-97D4-3B290E3A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AAAAFE-C1DA-3647-8BDF-CE022E5D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13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2CCBD5-0B26-9541-B585-4280B195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D821F7-DCA2-D34A-AE90-2633CFAA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/>
              <a:t>Question</a:t>
            </a:r>
            <a:r>
              <a:rPr lang="en-IN"/>
              <a:t> </a:t>
            </a:r>
            <a:r>
              <a:rPr lang="en-IN" b="1" i="1" u="sng"/>
              <a:t>blog</a:t>
            </a:r>
            <a:r>
              <a:rPr lang="en-IN"/>
              <a:t>  ? 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0D19E8-F007-CF44-ABA3-24D8F9AC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/>
              <a:t>  Define family  ? </a:t>
            </a:r>
          </a:p>
          <a:p>
            <a:r>
              <a:rPr lang="en-IN" sz="4000"/>
              <a:t>  Definition of family health  ? </a:t>
            </a:r>
          </a:p>
          <a:p>
            <a:r>
              <a:rPr lang="en-IN" sz="4000"/>
              <a:t>  Enlist the principles of family health  services  ?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5985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1A9B07-BF89-764A-A5A5-B00C92A30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A2677E6-5FEB-CD47-A377-9A051244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88E44A-21DE-9342-A710-47C316EE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EF56F8-FC77-C340-A943-55DD8E47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7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7B0ADE-D429-CD46-BCF7-8BE2DB33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911852-FFA5-7648-9C12-563B335B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0E743B-E51F-6140-8E6E-44DA2D1A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8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96D80D-F54E-974C-8A83-1FE7BA6C8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932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blog 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2020-07-02T15:12:57Z</dcterms:modified>
</cp:coreProperties>
</file>