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9E514-E613-49FD-8BF5-C287376FD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BD1D6-3D91-49C4-9A4D-C7DE1C1D6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036D5-A392-4B7B-B219-2319BBF1F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089F5-DE0F-4743-B5BD-4E7ED899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B4A3A-95E5-4C0C-8424-1E770328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93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C0AE-26F1-4B2C-BAFB-0222C58F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5FDAD-55B2-469A-87CE-0F761B3FB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95167-80E3-4391-AF3D-5623399A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2176-8A86-409F-BA42-0CE09E4F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1ACEA-C773-4F91-AF4E-BB6A0EF7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4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99D54-53EC-4AD7-AC0F-1D172D9C7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0176F-4ADA-4539-9577-D11014A89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8B75-9ECF-47D7-8ECA-35F192AA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475C-7F8E-46E5-A4B3-5585CB39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219EB-18C9-4637-BBE7-B8974789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280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3AED-238C-44FB-9D43-CE11F23D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46F86-9B4D-4810-8A01-4A5C52C93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5CD13-5774-4ABB-97EE-B779EDB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20DA-D93D-4E87-92D5-20DEA695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7652-341F-4CE4-9302-57BDD9A7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7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90B5-16C3-497B-B398-A991A3A1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04F2F-034F-4A74-8D3E-89834BFCA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35066-8C81-4967-AF81-F6B76012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83C48-33BA-47C5-A0CF-27EB7D0B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1C20-5777-442F-9B9F-EEF1F1A1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268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A7C7-ACCA-407F-94E1-3579E35F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7E4F-F0C2-40C5-8B26-BF4D44EA6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DBAB2-EABE-447B-888F-91A5AFC4D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6E266-E6E3-4025-A66C-46F66CDE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0DFA8-4C14-4072-A2DA-9D5A4D9F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98C28-FAA7-450B-9953-6E0029E6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84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FE1F-0CB0-4B35-8574-BAFE31FE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5AB62-420C-4FCF-BABF-4D7889BB2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A02E1-3180-4A4C-8244-4F16F5EB1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40042-F6F8-41DF-9520-7EF7F1837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103B9-592A-4436-A7F1-2EC48A64F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09E50-9CE2-4F51-91FD-15B8F241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85EB22-ADB4-4166-8CAD-A5BC8335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97B71-E7B3-4238-952A-8B1D66B1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913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9EA8-982A-48EF-95E6-F2471DD8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53DFA-267E-42D5-A6DE-38B99099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68733-6370-42A0-B068-3080F6A9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DF2DE-82DC-45F8-A7F7-8EA3E790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2412B-3E09-463E-A79B-8E1D59CF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67E50-427F-4371-8F5E-D02DACF6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CCE97-1E6C-4EE0-B575-072DEB3A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94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034C3-8C62-4CB8-B145-80F39269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1E3CE-1501-49A2-9737-F1CC9B13C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4257B-6F96-456F-A73C-9CAE09737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55E28-5CBB-47D0-81EA-8AF17D74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4D49C-7CA5-48FA-8023-B93DDC80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0C3BF-83A1-40B9-86AF-79C82964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24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EFE-4B86-489E-83F7-53BC0258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DBB1AF-5D32-4511-8F18-387C269BF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12234-96B7-44E4-8D5A-37F062C0E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CD941-1638-4165-8776-C0CC638C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717E4-AB3E-4859-8845-26B5820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9CBD6-7B0C-451E-9FB5-1D857E6D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46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6F578-DC01-4C0A-9F18-41E74B66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D9388-D97F-4D32-A703-FC95C7711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D30EA-0478-42B9-A820-AF2B01001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1BE0-38C1-4D4A-AEB5-ECC11EAC5D53}" type="datetimeFigureOut">
              <a:rPr lang="en-IN" smtClean="0"/>
              <a:t>15-07-2020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017C-0D0F-45CF-9236-BFB5858CE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C19FA-C586-4575-9826-C378ECC29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E2E8-DF82-4188-99B6-C9F71EAC15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9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032D-0B1E-4790-9784-2A120B90F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047"/>
            <a:ext cx="9144000" cy="2387600"/>
          </a:xfrm>
        </p:spPr>
        <p:txBody>
          <a:bodyPr>
            <a:normAutofit/>
          </a:bodyPr>
          <a:lstStyle/>
          <a:p>
            <a:r>
              <a:rPr lang="en-I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8EFE2-B65C-45D3-962F-1304EEEA8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744" y="4399354"/>
            <a:ext cx="9144000" cy="1655762"/>
          </a:xfrm>
        </p:spPr>
        <p:txBody>
          <a:bodyPr/>
          <a:lstStyle/>
          <a:p>
            <a:r>
              <a:rPr lang="en-IN" dirty="0"/>
              <a:t>BY : Mrs GOWRI . R</a:t>
            </a:r>
          </a:p>
          <a:p>
            <a:r>
              <a:rPr lang="en-IN" dirty="0"/>
              <a:t>ASST. LECTURER </a:t>
            </a:r>
          </a:p>
          <a:p>
            <a:r>
              <a:rPr lang="en-IN" dirty="0"/>
              <a:t>BGI</a:t>
            </a:r>
          </a:p>
        </p:txBody>
      </p:sp>
    </p:spTree>
    <p:extLst>
      <p:ext uri="{BB962C8B-B14F-4D97-AF65-F5344CB8AC3E}">
        <p14:creationId xmlns:p14="http://schemas.microsoft.com/office/powerpoint/2010/main" val="371073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D362-1DF8-4EAD-A20B-FE8B2D9E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Endocrine pancreas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A1D1-4BD0-4A03-89A2-C206D6768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IN" dirty="0"/>
              <a:t>The endocrine part of  pancreas consists of a collection of cells called islets of Langerhans .there are about 1-2 million  islets of Langerhans ,which have a  rich blood supply . Histologically there are 4 types of cells in the islets of Langerhans  . They are ;</a:t>
            </a:r>
          </a:p>
          <a:p>
            <a:pPr marL="0" indent="0">
              <a:buNone/>
            </a:pPr>
            <a:r>
              <a:rPr lang="en-IN" dirty="0"/>
              <a:t>1.A CELLS (alpha cells  )  :secrete glucagon </a:t>
            </a:r>
          </a:p>
          <a:p>
            <a:pPr marL="0" indent="0">
              <a:buNone/>
            </a:pPr>
            <a:r>
              <a:rPr lang="en-IN" dirty="0"/>
              <a:t>2.B CELLS (beta  cells) :secretes insulin </a:t>
            </a:r>
          </a:p>
          <a:p>
            <a:pPr marL="0" indent="0">
              <a:buNone/>
            </a:pPr>
            <a:r>
              <a:rPr lang="en-IN" dirty="0"/>
              <a:t>3.D  CELLS (  Gamma cells ) :secrete  somatostatin </a:t>
            </a:r>
          </a:p>
          <a:p>
            <a:pPr marL="0" indent="0">
              <a:buNone/>
            </a:pPr>
            <a:r>
              <a:rPr lang="en-IN" dirty="0"/>
              <a:t>4. F CELLS  ( pp cells ) : secrete  pancreatic polypeptide . </a:t>
            </a:r>
          </a:p>
        </p:txBody>
      </p:sp>
    </p:spTree>
    <p:extLst>
      <p:ext uri="{BB962C8B-B14F-4D97-AF65-F5344CB8AC3E}">
        <p14:creationId xmlns:p14="http://schemas.microsoft.com/office/powerpoint/2010/main" val="102816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DBFC-A19B-469B-ACFC-CF667AB2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HORMONES SECRETED BY ENDOCRINE PANCREAS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2CF97-4B70-4EA4-A8F3-88A70B436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INSULIN</a:t>
            </a:r>
            <a:r>
              <a:rPr lang="en-IN" dirty="0"/>
              <a:t> :insulin is a hormone that  plays a central role controlling blood sugar levels in the body . </a:t>
            </a:r>
          </a:p>
          <a:p>
            <a:pPr marL="0" indent="0">
              <a:buNone/>
            </a:pPr>
            <a:r>
              <a:rPr lang="en-IN" b="1" u="sng" dirty="0"/>
              <a:t>Actions </a:t>
            </a:r>
          </a:p>
          <a:p>
            <a:r>
              <a:rPr lang="en-IN" b="1" u="sng" dirty="0"/>
              <a:t>Effects on carbohydrates metabolism </a:t>
            </a:r>
            <a:r>
              <a:rPr lang="en-IN" u="sng" dirty="0"/>
              <a:t>:</a:t>
            </a:r>
            <a:r>
              <a:rPr lang="en-IN" dirty="0"/>
              <a:t> insulin  causes rapid uptake , storage  and utilization of glucose by almost all tissues of the body especially muscles , liver  and adipocytes .  In liver , insulin stimulates glycogenesis and inhibits  gluconeogenesis . Immediately after a meal  , insulin secretion increases, which causes absorption of glucose into liver and storage in the form of glycogen .</a:t>
            </a:r>
          </a:p>
          <a:p>
            <a:pPr marL="0" indent="0">
              <a:buNone/>
            </a:pPr>
            <a:r>
              <a:rPr lang="en-IN" dirty="0"/>
              <a:t>       insulin inhibits enzymes required for gluconeogenesis . In muscles , insulin increases the  transport of glucose into the  cells . The glucose , which has entered the muscle , is stored as  glycogen by increasing glycogenesis . This stored glycogen  can be used for energy later.</a:t>
            </a:r>
            <a:endParaRPr lang="en-IN" u="sng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430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69F3-B8E7-4AC5-AC81-9F13F238B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r>
              <a:rPr lang="en-IN" b="1" dirty="0"/>
              <a:t>Effects on fat metabolism </a:t>
            </a:r>
            <a:r>
              <a:rPr lang="en-IN" dirty="0"/>
              <a:t>: insulin helps in fat storage . Insulin promotes fatty acids  synthesis in the liver from  the excess glucose . These fatty acids are then transported from liver to the adipose tissue by lipoproteins and stored there . Insulin inhibits lipolysis .</a:t>
            </a:r>
          </a:p>
          <a:p>
            <a:r>
              <a:rPr lang="en-IN" b="1" dirty="0"/>
              <a:t>Effects on protein metabolism </a:t>
            </a:r>
            <a:r>
              <a:rPr lang="en-IN" dirty="0"/>
              <a:t>: insulin promotes protein synthesis and storage . Insulin stimulates  transport of amino acid into the cells where they  are used for synthesis of protein . Insulin inhibits  catabolism of protein . </a:t>
            </a:r>
          </a:p>
          <a:p>
            <a:r>
              <a:rPr lang="en-IN" b="1" dirty="0"/>
              <a:t>Effects on growth and development </a:t>
            </a:r>
            <a:r>
              <a:rPr lang="en-IN" dirty="0"/>
              <a:t>: insulin promotes general growth of body , as it </a:t>
            </a:r>
            <a:r>
              <a:rPr lang="en-IN" dirty="0" err="1"/>
              <a:t>favor</a:t>
            </a:r>
            <a:r>
              <a:rPr lang="en-IN" dirty="0"/>
              <a:t> the synthesis of protein 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06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8910-E437-4976-9E3D-D6FCFB847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6" y="152061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/>
              <a:t>Effects on mineral metabolism :</a:t>
            </a:r>
            <a:r>
              <a:rPr lang="en-IN" dirty="0"/>
              <a:t>insulin    increases K entry into cells , thus decreasing its concentration in the ECF .</a:t>
            </a:r>
          </a:p>
          <a:p>
            <a:r>
              <a:rPr lang="en-IN" b="1" u="sng" dirty="0"/>
              <a:t>REGULATION OF INSULIN SECRETION </a:t>
            </a:r>
          </a:p>
          <a:p>
            <a:r>
              <a:rPr lang="en-IN" b="1" dirty="0"/>
              <a:t>Substrate control : </a:t>
            </a:r>
            <a:r>
              <a:rPr lang="en-IN" dirty="0"/>
              <a:t>glucose is the most important substrate that regulate insulin secretion . When the blood glucose levels is less than 70 mg /100ml , there is  very minimal insulin secretion . But when blood sugar level becomes more than 70mg / 100mI, the secretion of insulin increases many folds . </a:t>
            </a:r>
          </a:p>
          <a:p>
            <a:pPr marL="0" indent="0">
              <a:buNone/>
            </a:pPr>
            <a:r>
              <a:rPr lang="en-IN" dirty="0"/>
              <a:t>       amino  acids levels in the blood also stimulates insulin secretion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b="1" dirty="0"/>
              <a:t>Hormonal control </a:t>
            </a:r>
            <a:r>
              <a:rPr lang="en-IN" dirty="0"/>
              <a:t>: </a:t>
            </a:r>
            <a:r>
              <a:rPr lang="en-IN" dirty="0" err="1"/>
              <a:t>somatostain</a:t>
            </a:r>
            <a:r>
              <a:rPr lang="en-IN" dirty="0"/>
              <a:t> inhibits insulin secretion . Some GI  hormones such as gastrin , secretin , cholecystokinin (CCK) , etc.,  promotes insulin secretion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005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2EE6-F7B8-4C9B-9772-D1AB0EFA3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/>
              <a:t>Neural control </a:t>
            </a:r>
            <a:r>
              <a:rPr lang="en-IN" dirty="0"/>
              <a:t>: islets of Langerhans receive both sympathetic and parasympathetic supply . Sympathetic  stimulation suppress insulin secretion , while  parasympathetic stimulation increases it .</a:t>
            </a:r>
          </a:p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 GLUCAGON </a:t>
            </a:r>
            <a:r>
              <a:rPr lang="en-IN" dirty="0"/>
              <a:t>: glucagon is a polypeptide hormone , secreted by the A cells of islets of Langerhans . It is also produced from the gastric and intestinal mucosa. </a:t>
            </a:r>
          </a:p>
          <a:p>
            <a:pPr marL="0" indent="0">
              <a:buNone/>
            </a:pPr>
            <a:r>
              <a:rPr lang="en-IN" b="1" u="sng" dirty="0"/>
              <a:t>Action</a:t>
            </a:r>
          </a:p>
          <a:p>
            <a:r>
              <a:rPr lang="en-IN" dirty="0"/>
              <a:t>Glucagon is </a:t>
            </a:r>
            <a:r>
              <a:rPr lang="en-IN" dirty="0" err="1"/>
              <a:t>hyperglycemic</a:t>
            </a:r>
            <a:r>
              <a:rPr lang="en-IN" dirty="0"/>
              <a:t> hormone. Liver is the principle target organ. Glucagon increases hepatic glycogenolysis. It increases the ketone body formation has it promotes lipolysis. It stimulates the secretion of insulin, GH and Somatostatin.   </a:t>
            </a:r>
          </a:p>
        </p:txBody>
      </p:sp>
    </p:spTree>
    <p:extLst>
      <p:ext uri="{BB962C8B-B14F-4D97-AF65-F5344CB8AC3E}">
        <p14:creationId xmlns:p14="http://schemas.microsoft.com/office/powerpoint/2010/main" val="65910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47736-AB67-4449-9221-383648B36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54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>
                <a:solidFill>
                  <a:srgbClr val="FF0000"/>
                </a:solidFill>
              </a:rPr>
              <a:t>Somatostatin</a:t>
            </a:r>
          </a:p>
          <a:p>
            <a:r>
              <a:rPr lang="en-IN" dirty="0"/>
              <a:t>Somatostatin is a polypeptide hormone secreted by the D cells of islets of Langerhans. It also secreted from stomach and certain nerve endings in brain.</a:t>
            </a:r>
          </a:p>
          <a:p>
            <a:pPr marL="0" indent="0">
              <a:buNone/>
            </a:pPr>
            <a:r>
              <a:rPr lang="en-IN" u="sng" dirty="0"/>
              <a:t>ACTION</a:t>
            </a:r>
          </a:p>
          <a:p>
            <a:pPr marL="0" indent="0">
              <a:buNone/>
            </a:pPr>
            <a:r>
              <a:rPr lang="en-IN" dirty="0"/>
              <a:t>Somatostatin has multiple inhibitory action:</a:t>
            </a:r>
          </a:p>
          <a:p>
            <a:pPr marL="0" indent="0">
              <a:buNone/>
            </a:pPr>
            <a:r>
              <a:rPr lang="en-IN" dirty="0"/>
              <a:t>1. in brain: somatostatin inhibits GH and act as neurotransmitter.</a:t>
            </a:r>
          </a:p>
          <a:p>
            <a:pPr marL="0" indent="0">
              <a:buNone/>
            </a:pPr>
            <a:r>
              <a:rPr lang="en-IN" dirty="0"/>
              <a:t>2. in pancreas: somatostatin inhibits insulin and glucagon</a:t>
            </a:r>
          </a:p>
          <a:p>
            <a:pPr marL="0" indent="0">
              <a:buNone/>
            </a:pPr>
            <a:r>
              <a:rPr lang="en-IN" dirty="0"/>
              <a:t>3.in gastrointestinal tract: it decreases GI motility, GI secretion and GI hormones. It also inhibits gallbladder contraction.</a:t>
            </a:r>
          </a:p>
        </p:txBody>
      </p:sp>
    </p:spTree>
    <p:extLst>
      <p:ext uri="{BB962C8B-B14F-4D97-AF65-F5344CB8AC3E}">
        <p14:creationId xmlns:p14="http://schemas.microsoft.com/office/powerpoint/2010/main" val="108240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640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PANCREAS</vt:lpstr>
      <vt:lpstr>Endocrine pancreas </vt:lpstr>
      <vt:lpstr>HORMONES SECRETED BY ENDOCRINE PANCREAS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PANCREAS</dc:title>
  <dc:creator>DEVI</dc:creator>
  <cp:lastModifiedBy>DEVI</cp:lastModifiedBy>
  <cp:revision>23</cp:revision>
  <dcterms:created xsi:type="dcterms:W3CDTF">2020-07-15T13:22:17Z</dcterms:created>
  <dcterms:modified xsi:type="dcterms:W3CDTF">2020-07-15T14:52:38Z</dcterms:modified>
</cp:coreProperties>
</file>