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3.png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3.png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2.png" 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2.png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8/12/2020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8/12/2020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8/12/2020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8/12/2020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8/12/2020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8/12/2020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8/12/2020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8/12/2020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8/12/2020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8/12/2020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8/12/2020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2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image" Target="../media/image3.png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microsoft.com/office/2007/relationships/hdphoto" Target="../media/hdphoto1.wdp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8/12/2020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7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7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7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 /><Relationship Id="rId1" Type="http://schemas.openxmlformats.org/officeDocument/2006/relationships/slideLayout" Target="../slideLayouts/slideLayout7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 /><Relationship Id="rId1" Type="http://schemas.openxmlformats.org/officeDocument/2006/relationships/slideLayout" Target="../slideLayouts/slideLayout7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 /><Relationship Id="rId1" Type="http://schemas.openxmlformats.org/officeDocument/2006/relationships/slideLayout" Target="../slideLayouts/slideLayout7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9B194F5-3823-0A46-A719-CD176213E7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29146" y="749380"/>
            <a:ext cx="7891272" cy="1069848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n-IN" sz="3600"/>
              <a:t>Hemin Johnson</a:t>
            </a:r>
          </a:p>
          <a:p>
            <a:pPr algn="r"/>
            <a:r>
              <a:rPr lang="en-IN" sz="3600"/>
              <a:t>BGI</a:t>
            </a:r>
          </a:p>
          <a:p>
            <a:pPr algn="r"/>
            <a:endParaRPr lang="en-US" sz="36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72737F4-A336-2147-8376-0A7B9AEE4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"/>
            <a:ext cx="8411766" cy="682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50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DAFA15D-8FCB-EA4C-8E8C-AAD6DD93F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13585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020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7ACE4D4-0122-9F45-96DB-7CD49D857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2514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049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6A12A72-177D-A345-91FB-11AEFBEAE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0"/>
            <a:ext cx="111787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06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1A81BEE-41B1-E84F-B47A-D9F96C1A4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" y="0"/>
            <a:ext cx="113216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478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A3CFC26-12F4-9644-BE34-9BD71CAEB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" y="0"/>
            <a:ext cx="111609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371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CA4C8E1-1E90-0142-B840-0D055DFDD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13407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171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155B7E1-68C3-814A-9747-437759674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12335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030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ED2EB4D-99E9-B844-9A52-B18565EC6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" y="0"/>
            <a:ext cx="113216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137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6E62D78-D241-2F4D-B0E3-1460CE840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2514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42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A062695-B5CE-F54D-B4A1-0847496C9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" y="0"/>
            <a:ext cx="112144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184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EF47F1A-9BF5-1E4C-B2DA-FDFD590BE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7156"/>
            <a:ext cx="11215688" cy="696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16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581E229-E008-524E-B9F4-FC6C29E75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2692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047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467E8AD-C66F-5A40-9625-796B2D851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11263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23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3A8650E-D4D1-3842-B9BE-9F5DFC459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25" y="0"/>
            <a:ext cx="113883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193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9DFC0E0-1FBF-2741-819D-5EB41E843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13407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882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9154F9C-D0F3-C04C-8DD1-FAD6D1EE1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0"/>
            <a:ext cx="113037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7358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5D7E0EF-15EE-EC4B-81AD-245E8FE5A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" y="0"/>
            <a:ext cx="113216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8722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B26FB29-F1A5-0D4E-AD2D-B86FDD45C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3578"/>
            <a:ext cx="11287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487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9F4B38D-4221-034D-B425-0929E2F78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-53578"/>
            <a:ext cx="111787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863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23FCD6E-A00E-554F-8EF2-FBAF8B976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13407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8713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B316B37-0557-8E41-908F-BAE61B327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35719"/>
            <a:ext cx="112323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76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A4044F7-E1E2-4748-8D55-E614BD72A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13585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2534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0E4B3FF-9D09-C546-BC04-E1503C7F3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2156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8748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AD6E2C3-8779-734D-8ED2-7A441D82B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2692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750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B2CBEF6-A159-B048-9E9C-B1B2BF5F8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2156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5794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80C5DFF-C70D-FE45-A268-57B58A179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0"/>
            <a:ext cx="111787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716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059B43C-E85C-D44A-8903-3AAB81719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2156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73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8701505-CE05-864F-8223-01F29926A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" y="0"/>
            <a:ext cx="11268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258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335CBAE-B234-9745-B6DA-8DCF700F6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" y="0"/>
            <a:ext cx="113216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405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7C970EB-21B9-1F45-903D-041E50681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0"/>
            <a:ext cx="113037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70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7A1BE1A-4E95-2944-A5E2-2AC6F5FB2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0"/>
            <a:ext cx="113037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688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08FA47B-0345-0944-9BDB-F73A1FF79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" y="0"/>
            <a:ext cx="112144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75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BBB25C3-AEE9-3440-82F3-952734C59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" y="0"/>
            <a:ext cx="113216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642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Wood Type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Unknown User</dc:creator>
  <cp:lastModifiedBy>Unknown User</cp:lastModifiedBy>
  <cp:revision>4</cp:revision>
  <dcterms:created xsi:type="dcterms:W3CDTF">2020-08-12T12:19:00Z</dcterms:created>
  <dcterms:modified xsi:type="dcterms:W3CDTF">2020-08-12T13:39:01Z</dcterms:modified>
</cp:coreProperties>
</file>