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6D222E-90D7-C840-A003-C5A27A30F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8890" y="4554141"/>
            <a:ext cx="2742876" cy="1410889"/>
          </a:xfrm>
        </p:spPr>
        <p:txBody>
          <a:bodyPr>
            <a:normAutofit fontScale="92500"/>
          </a:bodyPr>
          <a:lstStyle/>
          <a:p>
            <a:pPr algn="r"/>
            <a:r>
              <a:rPr lang="en-IN" sz="3200"/>
              <a:t>Hemin Johnson</a:t>
            </a:r>
          </a:p>
          <a:p>
            <a:pPr algn="r"/>
            <a:r>
              <a:rPr lang="en-IN" sz="3200"/>
              <a:t>BGI</a:t>
            </a:r>
          </a:p>
          <a:p>
            <a:pPr algn="r"/>
            <a:endParaRPr lang="en-US" sz="3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6FB7A3-E4E7-7A42-9DE7-4B1775EBB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47" y="1217571"/>
            <a:ext cx="9798519" cy="29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B7E17D-2812-3A45-9F55-9110759C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4" y="0"/>
            <a:ext cx="11402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C721EC-3CF2-2C45-8505-0AD41EC7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" y="0"/>
            <a:ext cx="1152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DFBC0A-BB04-DF4C-9EE0-02718E6C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4" y="0"/>
            <a:ext cx="11402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2249F-6649-1B42-83A3-ECFFEAA8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0"/>
            <a:ext cx="1142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8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C00208-1C49-D947-A071-2F76A0F5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0"/>
            <a:ext cx="11491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AD4408-C25A-3847-8A74-164ABB52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5" y="0"/>
            <a:ext cx="11456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41EA5D-A279-024B-9EFB-7C394BEF6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0"/>
            <a:ext cx="1142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7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E86E09-29BD-244D-953C-5102CA6C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0"/>
            <a:ext cx="11491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ECA82B-81D0-4446-BE83-F525E80C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6" y="0"/>
            <a:ext cx="1149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0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D7947F-8419-2144-AA1F-25B1F6BC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" y="0"/>
            <a:ext cx="1145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8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DA772AE-2306-194A-B979-88787E13E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0"/>
            <a:ext cx="1148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5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53386E-252A-A94A-976B-76C22B8C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0"/>
            <a:ext cx="1142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D6F6AE-92F6-584A-8B88-978FF30D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" y="0"/>
            <a:ext cx="1145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D6877C-8296-EB44-AD10-2435ED6B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6" y="0"/>
            <a:ext cx="11438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9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F95ECD-A084-504F-833A-1F5340A9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6" y="0"/>
            <a:ext cx="1149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5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ECB9B5-4280-E440-8248-92B3DAEB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0"/>
            <a:ext cx="1142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5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2D287DA-0716-2D4B-8B32-14228232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4" y="0"/>
            <a:ext cx="11402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2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2A4563-E5EC-EE43-8B01-246F4A86B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4" y="0"/>
            <a:ext cx="11402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9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F3E5CBD-CFC0-B448-847A-12DCA2D2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6" y="0"/>
            <a:ext cx="11438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1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EC9C9F-A05D-BA4B-AAB9-383CE712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" y="0"/>
            <a:ext cx="11527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3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8EBBCF-36F8-2E44-95EA-08E54E55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/>
              <a:t>Question</a:t>
            </a:r>
            <a:r>
              <a:rPr lang="en-IN"/>
              <a:t> </a:t>
            </a:r>
            <a:r>
              <a:rPr lang="en-IN" b="1" i="1" u="sng"/>
              <a:t>blog</a:t>
            </a:r>
            <a:r>
              <a:rPr lang="en-IN"/>
              <a:t>  ? 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7A27D0-C70A-CF4B-98E4-AE65BF5A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/>
              <a:t> List out the three  indicators for housing  ? </a:t>
            </a:r>
          </a:p>
          <a:p>
            <a:r>
              <a:rPr lang="en-IN" sz="3600"/>
              <a:t>  Enlist the  criteria for healthful housing  ? </a:t>
            </a:r>
          </a:p>
          <a:p>
            <a:r>
              <a:rPr lang="en-IN" sz="3600"/>
              <a:t>  Types of ventilation  ?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4316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26F8E8-0757-EE44-AFA1-45483ED1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4" y="0"/>
            <a:ext cx="11402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6615A8-295C-974D-B362-AB9BC03B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0" y="0"/>
            <a:ext cx="114657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0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3BA3FB-8DB1-8844-8600-4407801D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0"/>
            <a:ext cx="11491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F463FF-3301-9B4B-B65C-EE775C29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34" y="0"/>
            <a:ext cx="114216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4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06DE62-E51F-5A46-94CE-B05DD19F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" y="0"/>
            <a:ext cx="1145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9463DD-F067-E847-B2B7-523D10DD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" y="0"/>
            <a:ext cx="1145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6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3759CC-F79A-E645-B39E-A2E5B576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6" y="0"/>
            <a:ext cx="11474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5856A4-26F4-FA46-A4BF-D926DE65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0"/>
            <a:ext cx="11491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870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blog 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2020-06-30T16:01:40Z</dcterms:modified>
</cp:coreProperties>
</file>