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Lipids classifications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63477" y="4953000"/>
            <a:ext cx="3080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solin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endParaRPr lang="en-US" dirty="0" smtClean="0"/>
          </a:p>
          <a:p>
            <a:r>
              <a:rPr lang="en-US" dirty="0" smtClean="0"/>
              <a:t>Senior lecturer</a:t>
            </a:r>
          </a:p>
          <a:p>
            <a:r>
              <a:rPr lang="en-US" dirty="0" smtClean="0"/>
              <a:t>Bangalore group of institutions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72599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0"/>
            <a:ext cx="9296399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24999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0579" y="2967335"/>
            <a:ext cx="3282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Thank you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487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467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BIOCHEMISTRY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</dc:title>
  <dc:creator>JUSTIN K JOY</dc:creator>
  <cp:lastModifiedBy>microsoft</cp:lastModifiedBy>
  <cp:revision>1</cp:revision>
  <dcterms:created xsi:type="dcterms:W3CDTF">2006-08-16T00:00:00Z</dcterms:created>
  <dcterms:modified xsi:type="dcterms:W3CDTF">2020-05-04T06:37:41Z</dcterms:modified>
</cp:coreProperties>
</file>