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0" r:id="rId13"/>
    <p:sldId id="261" r:id="rId14"/>
    <p:sldId id="259" r:id="rId15"/>
    <p:sldId id="258" r:id="rId16"/>
    <p:sldId id="276" r:id="rId17"/>
    <p:sldId id="275" r:id="rId18"/>
    <p:sldId id="274" r:id="rId19"/>
    <p:sldId id="273" r:id="rId20"/>
    <p:sldId id="272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58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7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59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55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5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56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0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81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04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9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6ACE-DC57-4EF9-8B69-70A9926B2C22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B4AC-AF0E-45C3-8981-8FFABAA9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82011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Nurse – patient 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Theraputic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relationship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113" y="4077072"/>
            <a:ext cx="491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By – Mr.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Bahar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73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8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8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1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2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95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5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6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65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3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0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68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3" y="692696"/>
            <a:ext cx="758484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3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42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22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1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6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4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1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9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2021-04-27T15:58:21Z</dcterms:created>
  <dcterms:modified xsi:type="dcterms:W3CDTF">2021-04-27T16:07:13Z</dcterms:modified>
</cp:coreProperties>
</file>