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4" r:id="rId3"/>
    <p:sldId id="272" r:id="rId4"/>
    <p:sldId id="271" r:id="rId5"/>
    <p:sldId id="269" r:id="rId6"/>
    <p:sldId id="270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  <p:sldId id="258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AE0B-84A0-4CC3-92F1-048D4B2FC511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DAD4-8D74-4380-9D8D-4CFC7FCBCF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61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DAD4-8D74-4380-9D8D-4CFC7FCBCF6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282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46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648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955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717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03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825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85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97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71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14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787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F631-F0DD-40F6-8462-85E11851AEA4}" type="datetimeFigureOut">
              <a:rPr lang="en-IN" smtClean="0"/>
              <a:t>28-04-2021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C92E-2DE4-4E9A-8ECD-AE2BDFBAA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84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5265859" cy="39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3928" y="5670145"/>
            <a:ext cx="495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By – Mr.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Bahar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4349204"/>
            <a:ext cx="637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SPINAL CORD INJURY</a:t>
            </a:r>
            <a:endParaRPr lang="en-I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96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17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9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8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98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4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0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01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45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36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60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437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9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3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183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344816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26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6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2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17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00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23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3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91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</Words>
  <Application>Microsoft Office PowerPoint</Application>
  <PresentationFormat>On-screen Show (4:3)</PresentationFormat>
  <Paragraphs>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2021-04-27T16:42:58Z</dcterms:created>
  <dcterms:modified xsi:type="dcterms:W3CDTF">2021-04-28T15:53:32Z</dcterms:modified>
</cp:coreProperties>
</file>