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4" r:id="rId9"/>
    <p:sldId id="266" r:id="rId1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800" y="-114034"/>
            <a:ext cx="7772400" cy="1968821"/>
          </a:xfrm>
        </p:spPr>
        <p:txBody>
          <a:bodyPr/>
          <a:p>
            <a:r>
              <a:rPr altLang="en" b="1" lang="en-US"/>
              <a:t>M</a:t>
            </a:r>
            <a:r>
              <a:rPr altLang="en" b="1" lang="en-US"/>
              <a:t>E</a:t>
            </a:r>
            <a:r>
              <a:rPr altLang="en" b="1" lang="en-US"/>
              <a:t>T</a:t>
            </a:r>
            <a:r>
              <a:rPr altLang="en" b="1" lang="en-US"/>
              <a:t>A</a:t>
            </a:r>
            <a:r>
              <a:rPr altLang="en" b="1" lang="en-US"/>
              <a:t>C</a:t>
            </a:r>
            <a:r>
              <a:rPr altLang="en" b="1" lang="en-US"/>
              <a:t>A</a:t>
            </a:r>
            <a:r>
              <a:rPr altLang="en" b="1" lang="en-US"/>
              <a:t>R</a:t>
            </a:r>
            <a:r>
              <a:rPr altLang="en" b="1" lang="en-US"/>
              <a:t>P</a:t>
            </a:r>
            <a:r>
              <a:rPr altLang="en" b="1" lang="en-US"/>
              <a:t>A</a:t>
            </a:r>
            <a:r>
              <a:rPr altLang="en" b="1" lang="en-US"/>
              <a:t>L</a:t>
            </a:r>
            <a:r>
              <a:rPr altLang="en" b="1" lang="en-US"/>
              <a:t> </a:t>
            </a:r>
            <a:r>
              <a:rPr altLang="en" b="1" lang="en-US"/>
              <a:t>B</a:t>
            </a:r>
            <a:r>
              <a:rPr altLang="en" b="1" lang="en-US"/>
              <a:t>O</a:t>
            </a:r>
            <a:r>
              <a:rPr altLang="en" b="1" lang="en-US"/>
              <a:t>N</a:t>
            </a:r>
            <a:r>
              <a:rPr altLang="en" b="1" lang="en-US"/>
              <a:t>E</a:t>
            </a:r>
            <a:r>
              <a:rPr altLang="en" b="1" lang="en-US"/>
              <a:t>S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640476" y="2322125"/>
            <a:ext cx="7814496" cy="4503736"/>
          </a:xfrm>
        </p:spPr>
        <p:txBody>
          <a:bodyPr>
            <a:noAutofit/>
          </a:bodyPr>
          <a:p>
            <a:r>
              <a:rPr altLang="en" b="1" sz="3900" lang="en-US"/>
              <a:t>#</a:t>
            </a:r>
            <a:r>
              <a:rPr altLang="en" b="1" sz="3900" lang="en-US"/>
              <a:t>.</a:t>
            </a:r>
            <a:r>
              <a:rPr altLang="en" b="1" sz="3900" lang="en-US"/>
              <a:t> </a:t>
            </a:r>
            <a:r>
              <a:rPr altLang="en" b="1" sz="3900" lang="en-US"/>
              <a:t> </a:t>
            </a:r>
            <a:r>
              <a:rPr altLang="en" b="1" sz="3900" lang="en-US"/>
              <a:t>T</a:t>
            </a:r>
            <a:r>
              <a:rPr altLang="en" b="1" sz="3900" lang="en-US"/>
              <a:t>h</a:t>
            </a:r>
            <a:r>
              <a:rPr altLang="en" b="1" sz="3900" lang="en-US"/>
              <a:t>e</a:t>
            </a:r>
            <a:r>
              <a:rPr altLang="en" b="1" sz="3900" lang="en-US"/>
              <a:t>s</a:t>
            </a:r>
            <a:r>
              <a:rPr altLang="en" b="1" sz="3900" lang="en-US"/>
              <a:t>e</a:t>
            </a:r>
            <a:r>
              <a:rPr altLang="en" b="1" sz="3900" lang="en-US"/>
              <a:t> </a:t>
            </a:r>
            <a:r>
              <a:rPr altLang="en" b="1" sz="3900" lang="en-US"/>
              <a:t>b</a:t>
            </a:r>
            <a:r>
              <a:rPr altLang="en" b="1" sz="3900" lang="en-US"/>
              <a:t>o</a:t>
            </a:r>
            <a:r>
              <a:rPr altLang="en" b="1" sz="3900" lang="en-US"/>
              <a:t>n</a:t>
            </a:r>
            <a:r>
              <a:rPr altLang="en" b="1" sz="3900" lang="en-US"/>
              <a:t>e</a:t>
            </a:r>
            <a:r>
              <a:rPr altLang="en" b="1" sz="3900" lang="en-US"/>
              <a:t>s</a:t>
            </a:r>
            <a:r>
              <a:rPr altLang="en" b="1" sz="3900" lang="en-US"/>
              <a:t> </a:t>
            </a:r>
            <a:r>
              <a:rPr altLang="en" b="1" sz="3900" lang="en-US"/>
              <a:t>a</a:t>
            </a:r>
            <a:r>
              <a:rPr altLang="en" b="1" sz="3900" lang="en-US"/>
              <a:t>r</a:t>
            </a:r>
            <a:r>
              <a:rPr altLang="en" b="1" sz="3900" lang="en-US"/>
              <a:t>e</a:t>
            </a:r>
            <a:r>
              <a:rPr altLang="en" b="1" sz="3900" lang="en-US"/>
              <a:t> </a:t>
            </a:r>
            <a:r>
              <a:rPr altLang="en" b="1" sz="3900" lang="en-US"/>
              <a:t>5</a:t>
            </a:r>
            <a:r>
              <a:rPr altLang="en" b="1" sz="3900" lang="en-US"/>
              <a:t> </a:t>
            </a:r>
            <a:r>
              <a:rPr altLang="en" b="1" sz="3900" lang="en-US"/>
              <a:t>i</a:t>
            </a:r>
            <a:r>
              <a:rPr altLang="en" b="1" sz="3900" lang="en-US"/>
              <a:t>n</a:t>
            </a:r>
            <a:r>
              <a:rPr altLang="en" b="1" sz="3900" lang="en-US"/>
              <a:t> </a:t>
            </a:r>
            <a:r>
              <a:rPr altLang="en" b="1" sz="3900" lang="en-US"/>
              <a:t>n</a:t>
            </a:r>
            <a:r>
              <a:rPr altLang="en" b="1" sz="3900" lang="en-US"/>
              <a:t>u</a:t>
            </a:r>
            <a:r>
              <a:rPr altLang="en" b="1" sz="3900" lang="en-US"/>
              <a:t>m</a:t>
            </a:r>
            <a:r>
              <a:rPr altLang="en" b="1" sz="3900" lang="en-US"/>
              <a:t>b</a:t>
            </a:r>
            <a:r>
              <a:rPr altLang="en" b="1" sz="3900" lang="en-US"/>
              <a:t>e</a:t>
            </a:r>
            <a:r>
              <a:rPr altLang="en" b="1" sz="3900" lang="en-US"/>
              <a:t>r</a:t>
            </a:r>
            <a:r>
              <a:rPr altLang="en" b="1" sz="3900" lang="en-US"/>
              <a:t> </a:t>
            </a:r>
            <a:r>
              <a:rPr altLang="en" b="1" sz="3900" lang="en-US"/>
              <a:t>a</a:t>
            </a:r>
            <a:r>
              <a:rPr altLang="en" b="1" sz="3900" lang="en-US"/>
              <a:t>n</a:t>
            </a:r>
            <a:r>
              <a:rPr altLang="en" b="1" sz="3900" lang="en-US"/>
              <a:t>d</a:t>
            </a:r>
            <a:r>
              <a:rPr altLang="en" b="1" sz="3900" lang="en-US"/>
              <a:t> </a:t>
            </a:r>
            <a:r>
              <a:rPr altLang="en" b="1" sz="3900" lang="en-US"/>
              <a:t>f</a:t>
            </a:r>
            <a:r>
              <a:rPr altLang="en" b="1" sz="3900" lang="en-US"/>
              <a:t>o</a:t>
            </a:r>
            <a:r>
              <a:rPr altLang="en" b="1" sz="3900" lang="en-US"/>
              <a:t>r</a:t>
            </a:r>
            <a:r>
              <a:rPr altLang="en" b="1" sz="3900" lang="en-US"/>
              <a:t>m</a:t>
            </a:r>
            <a:r>
              <a:rPr altLang="en" b="1" sz="3900" lang="en-US"/>
              <a:t>s</a:t>
            </a:r>
            <a:r>
              <a:rPr altLang="en" b="1" sz="3900" lang="en-US"/>
              <a:t> </a:t>
            </a:r>
            <a:r>
              <a:rPr altLang="en" b="1" sz="3900" lang="en-US"/>
              <a:t>p</a:t>
            </a:r>
            <a:r>
              <a:rPr altLang="en" b="1" sz="3900" lang="en-US"/>
              <a:t>a</a:t>
            </a:r>
            <a:r>
              <a:rPr altLang="en" b="1" sz="3900" lang="en-US"/>
              <a:t>l</a:t>
            </a:r>
            <a:r>
              <a:rPr altLang="en" b="1" sz="3900" lang="en-US"/>
              <a:t>m</a:t>
            </a:r>
            <a:r>
              <a:rPr altLang="en" b="1" sz="3900" lang="en-US"/>
              <a:t> </a:t>
            </a:r>
            <a:r>
              <a:rPr altLang="en" b="1" sz="3900" lang="en-US"/>
              <a:t>o</a:t>
            </a:r>
            <a:r>
              <a:rPr altLang="en" b="1" sz="3900" lang="en-US"/>
              <a:t>f</a:t>
            </a:r>
            <a:r>
              <a:rPr altLang="en" b="1" sz="3900" lang="en-US"/>
              <a:t> </a:t>
            </a:r>
            <a:r>
              <a:rPr altLang="en" b="1" sz="3900" lang="en-US"/>
              <a:t>t</a:t>
            </a:r>
            <a:r>
              <a:rPr altLang="en" b="1" sz="3900" lang="en-US"/>
              <a:t>h</a:t>
            </a:r>
            <a:r>
              <a:rPr altLang="en" b="1" sz="3900" lang="en-US"/>
              <a:t>e</a:t>
            </a:r>
            <a:r>
              <a:rPr altLang="en" b="1" sz="3900" lang="en-US"/>
              <a:t> </a:t>
            </a:r>
            <a:r>
              <a:rPr altLang="en" b="1" sz="3900" lang="en-US"/>
              <a:t>h</a:t>
            </a:r>
            <a:r>
              <a:rPr altLang="en" b="1" sz="3900" lang="en-US"/>
              <a:t>a</a:t>
            </a:r>
            <a:r>
              <a:rPr altLang="en" b="1" sz="3900" lang="en-US"/>
              <a:t>n</a:t>
            </a:r>
            <a:r>
              <a:rPr altLang="en" b="1" sz="3900" lang="en-US"/>
              <a:t>d</a:t>
            </a:r>
            <a:r>
              <a:rPr altLang="en" b="1" sz="3900" lang="en-US"/>
              <a:t>. </a:t>
            </a:r>
            <a:endParaRPr altLang="zh-CN" sz="3900" lang="en-US"/>
          </a:p>
          <a:p>
            <a:r>
              <a:rPr altLang="en" b="1" sz="3900" lang="en-US"/>
              <a:t>#</a:t>
            </a:r>
            <a:r>
              <a:rPr altLang="en" b="1" sz="3900" lang="en-US"/>
              <a:t>.</a:t>
            </a:r>
            <a:r>
              <a:rPr altLang="en" b="1" sz="3900" lang="en-US"/>
              <a:t> </a:t>
            </a:r>
            <a:r>
              <a:rPr altLang="en" b="1" sz="3900" lang="en-US"/>
              <a:t> </a:t>
            </a:r>
            <a:r>
              <a:rPr altLang="en" b="1" sz="3900" lang="en-US"/>
              <a:t>T</a:t>
            </a:r>
            <a:r>
              <a:rPr altLang="en" b="1" sz="3900" lang="en-US"/>
              <a:t>h</a:t>
            </a:r>
            <a:r>
              <a:rPr altLang="en" b="1" sz="3900" lang="en-US"/>
              <a:t>e</a:t>
            </a:r>
            <a:r>
              <a:rPr altLang="en" b="1" sz="3900" lang="en-US"/>
              <a:t>y</a:t>
            </a:r>
            <a:r>
              <a:rPr altLang="en" b="1" sz="3900" lang="en-US"/>
              <a:t> </a:t>
            </a:r>
            <a:r>
              <a:rPr altLang="en" b="1" sz="3900" lang="en-US"/>
              <a:t>a</a:t>
            </a:r>
            <a:r>
              <a:rPr altLang="en" b="1" sz="3900" lang="en-US"/>
              <a:t>r</a:t>
            </a:r>
            <a:r>
              <a:rPr altLang="en" b="1" sz="3900" lang="en-US"/>
              <a:t>e</a:t>
            </a:r>
            <a:r>
              <a:rPr altLang="en" b="1" sz="3900" lang="en-US"/>
              <a:t> </a:t>
            </a:r>
            <a:r>
              <a:rPr altLang="en" b="1" sz="3900" lang="en-US"/>
              <a:t>n</a:t>
            </a:r>
            <a:r>
              <a:rPr altLang="en" b="1" sz="3900" lang="en-US"/>
              <a:t>u</a:t>
            </a:r>
            <a:r>
              <a:rPr altLang="en" b="1" sz="3900" lang="en-US"/>
              <a:t>m</a:t>
            </a:r>
            <a:r>
              <a:rPr altLang="en" b="1" sz="3900" lang="en-US"/>
              <a:t>b</a:t>
            </a:r>
            <a:r>
              <a:rPr altLang="en" b="1" sz="3900" lang="en-US"/>
              <a:t>e</a:t>
            </a:r>
            <a:r>
              <a:rPr altLang="en" b="1" sz="3900" lang="en-US"/>
              <a:t>r</a:t>
            </a:r>
            <a:r>
              <a:rPr altLang="en" b="1" sz="3900" lang="en-US"/>
              <a:t>e</a:t>
            </a:r>
            <a:r>
              <a:rPr altLang="en" b="1" sz="3900" lang="en-US"/>
              <a:t>d</a:t>
            </a:r>
            <a:r>
              <a:rPr altLang="en" b="1" sz="3900" lang="en-US"/>
              <a:t> </a:t>
            </a:r>
            <a:r>
              <a:rPr altLang="en" b="1" sz="3900" lang="en-US"/>
              <a:t>f</a:t>
            </a:r>
            <a:r>
              <a:rPr altLang="en" b="1" sz="3900" lang="en-US"/>
              <a:t>r</a:t>
            </a:r>
            <a:r>
              <a:rPr altLang="en" b="1" sz="3900" lang="en-US"/>
              <a:t>o</a:t>
            </a:r>
            <a:r>
              <a:rPr altLang="en" b="1" sz="3900" lang="en-US"/>
              <a:t>m</a:t>
            </a:r>
            <a:r>
              <a:rPr altLang="en" b="1" sz="3900" lang="en-US"/>
              <a:t> </a:t>
            </a:r>
            <a:r>
              <a:rPr altLang="en" b="1" sz="3900" lang="en-US"/>
              <a:t>t</a:t>
            </a:r>
            <a:r>
              <a:rPr altLang="en" b="1" sz="3900" lang="en-US"/>
              <a:t>h</a:t>
            </a:r>
            <a:r>
              <a:rPr altLang="en" b="1" sz="3900" lang="en-US"/>
              <a:t>e</a:t>
            </a:r>
            <a:r>
              <a:rPr altLang="en" b="1" sz="3900" lang="en-US"/>
              <a:t> </a:t>
            </a:r>
            <a:r>
              <a:rPr altLang="en" b="1" sz="3900" lang="en-US"/>
              <a:t>t</a:t>
            </a:r>
            <a:r>
              <a:rPr altLang="en" b="1" sz="3900" lang="en-US"/>
              <a:t>h</a:t>
            </a:r>
            <a:r>
              <a:rPr altLang="en" b="1" sz="3900" lang="en-US"/>
              <a:t>u</a:t>
            </a:r>
            <a:r>
              <a:rPr altLang="en" b="1" sz="3900" lang="en-US"/>
              <a:t>m</a:t>
            </a:r>
            <a:r>
              <a:rPr altLang="en" b="1" sz="3900" lang="en-US"/>
              <a:t>b</a:t>
            </a:r>
            <a:r>
              <a:rPr altLang="en" b="1" sz="3900" lang="en-US"/>
              <a:t> </a:t>
            </a:r>
            <a:r>
              <a:rPr altLang="en" b="1" sz="3900" lang="en-US"/>
              <a:t>s</a:t>
            </a:r>
            <a:r>
              <a:rPr altLang="en" b="1" sz="3900" lang="en-US"/>
              <a:t>i</a:t>
            </a:r>
            <a:r>
              <a:rPr altLang="en" b="1" sz="3900" lang="en-US"/>
              <a:t>d</a:t>
            </a:r>
            <a:r>
              <a:rPr altLang="en" b="1" sz="3900" lang="en-US"/>
              <a:t>e</a:t>
            </a:r>
            <a:r>
              <a:rPr altLang="en" b="1" sz="3900" lang="en-US"/>
              <a:t>. </a:t>
            </a:r>
            <a:endParaRPr altLang="zh-CN" sz="3900" lang="en-US"/>
          </a:p>
          <a:p>
            <a:r>
              <a:rPr altLang="en" b="1" sz="3900" lang="en-US"/>
              <a:t>#</a:t>
            </a:r>
            <a:r>
              <a:rPr altLang="en" b="1" sz="3900" lang="en-US"/>
              <a:t>.</a:t>
            </a:r>
            <a:r>
              <a:rPr altLang="en" b="1" sz="3900" lang="en-US"/>
              <a:t> </a:t>
            </a:r>
            <a:r>
              <a:rPr altLang="en" b="1" sz="3900" lang="en-US"/>
              <a:t> </a:t>
            </a:r>
            <a:r>
              <a:rPr altLang="en" b="1" sz="3900" lang="en-US"/>
              <a:t>P</a:t>
            </a:r>
            <a:r>
              <a:rPr altLang="en" b="1" sz="3900" lang="en-US"/>
              <a:t>r</a:t>
            </a:r>
            <a:r>
              <a:rPr altLang="en" b="1" sz="3900" lang="en-US"/>
              <a:t>o</a:t>
            </a:r>
            <a:r>
              <a:rPr altLang="en" b="1" sz="3900" lang="en-US"/>
              <a:t>x</a:t>
            </a:r>
            <a:r>
              <a:rPr altLang="en" b="1" sz="3900" lang="en-US"/>
              <a:t>i</a:t>
            </a:r>
            <a:r>
              <a:rPr altLang="en" b="1" sz="3900" lang="en-US"/>
              <a:t>m</a:t>
            </a:r>
            <a:r>
              <a:rPr altLang="en" b="1" sz="3900" lang="en-US"/>
              <a:t>a</a:t>
            </a:r>
            <a:r>
              <a:rPr altLang="en" b="1" sz="3900" lang="en-US"/>
              <a:t>l</a:t>
            </a:r>
            <a:r>
              <a:rPr altLang="en" b="1" sz="3900" lang="en-US"/>
              <a:t>l</a:t>
            </a:r>
            <a:r>
              <a:rPr altLang="en" b="1" sz="3900" lang="en-US"/>
              <a:t>y</a:t>
            </a:r>
            <a:r>
              <a:rPr altLang="en" b="1" sz="3900" lang="en-US"/>
              <a:t> </a:t>
            </a:r>
            <a:r>
              <a:rPr altLang="en" b="1" sz="3900" lang="en-US"/>
              <a:t>m</a:t>
            </a:r>
            <a:r>
              <a:rPr altLang="en" b="1" sz="3900" lang="en-US"/>
              <a:t>e</a:t>
            </a:r>
            <a:r>
              <a:rPr altLang="en" b="1" sz="3900" lang="en-US"/>
              <a:t>t</a:t>
            </a:r>
            <a:r>
              <a:rPr altLang="en" b="1" sz="3900" lang="en-US"/>
              <a:t>a</a:t>
            </a:r>
            <a:r>
              <a:rPr altLang="en" b="1" sz="3900" lang="en-US"/>
              <a:t>c</a:t>
            </a:r>
            <a:r>
              <a:rPr altLang="en" b="1" sz="3900" lang="en-US"/>
              <a:t>a</a:t>
            </a:r>
            <a:r>
              <a:rPr altLang="en" b="1" sz="3900" lang="en-US"/>
              <a:t>r</a:t>
            </a:r>
            <a:r>
              <a:rPr altLang="en" b="1" sz="3900" lang="en-US"/>
              <a:t>p</a:t>
            </a:r>
            <a:r>
              <a:rPr altLang="en" b="1" sz="3900" lang="en-US"/>
              <a:t>a</a:t>
            </a:r>
            <a:r>
              <a:rPr altLang="en" b="1" sz="3900" lang="en-US"/>
              <a:t>l</a:t>
            </a:r>
            <a:r>
              <a:rPr altLang="en" b="1" sz="3900" lang="en-US"/>
              <a:t> </a:t>
            </a:r>
            <a:r>
              <a:rPr altLang="en" b="1" sz="3900" lang="en-US"/>
              <a:t>a</a:t>
            </a:r>
            <a:r>
              <a:rPr altLang="en" b="1" sz="3900" lang="en-US"/>
              <a:t>t</a:t>
            </a:r>
            <a:r>
              <a:rPr altLang="en" b="1" sz="3900" lang="en-US"/>
              <a:t>t</a:t>
            </a:r>
            <a:r>
              <a:rPr altLang="en" b="1" sz="3900" lang="en-US"/>
              <a:t>a</a:t>
            </a:r>
            <a:r>
              <a:rPr altLang="en" b="1" sz="3900" lang="en-US"/>
              <a:t>c</a:t>
            </a:r>
            <a:r>
              <a:rPr altLang="en" b="1" sz="3900" lang="en-US"/>
              <a:t>h</a:t>
            </a:r>
            <a:r>
              <a:rPr altLang="en" b="1" sz="3900" lang="en-US"/>
              <a:t>e</a:t>
            </a:r>
            <a:r>
              <a:rPr altLang="en" b="1" sz="3900" lang="en-US"/>
              <a:t>s</a:t>
            </a:r>
            <a:r>
              <a:rPr altLang="en" b="1" sz="3900" lang="en-US"/>
              <a:t> </a:t>
            </a:r>
            <a:r>
              <a:rPr altLang="en" b="1" sz="3900" lang="en-US"/>
              <a:t>t</a:t>
            </a:r>
            <a:r>
              <a:rPr altLang="en" b="1" sz="3900" lang="en-US"/>
              <a:t>o</a:t>
            </a:r>
            <a:r>
              <a:rPr altLang="en" b="1" sz="3900" lang="en-US"/>
              <a:t> </a:t>
            </a:r>
            <a:r>
              <a:rPr altLang="en" b="1" sz="3900" lang="en-US"/>
              <a:t>c</a:t>
            </a:r>
            <a:r>
              <a:rPr altLang="en" b="1" sz="3900" lang="en-US"/>
              <a:t>a</a:t>
            </a:r>
            <a:r>
              <a:rPr altLang="en" b="1" sz="3900" lang="en-US"/>
              <a:t>r</a:t>
            </a:r>
            <a:r>
              <a:rPr altLang="en" b="1" sz="3900" lang="en-US"/>
              <a:t>p</a:t>
            </a:r>
            <a:r>
              <a:rPr altLang="en" b="1" sz="3900" lang="en-US"/>
              <a:t>a</a:t>
            </a:r>
            <a:r>
              <a:rPr altLang="en" b="1" sz="3900" lang="en-US"/>
              <a:t>l</a:t>
            </a:r>
            <a:r>
              <a:rPr altLang="en" b="1" sz="3900" lang="en-US"/>
              <a:t> </a:t>
            </a:r>
            <a:r>
              <a:rPr altLang="en" b="1" sz="3900" lang="en-US"/>
              <a:t>b</a:t>
            </a:r>
            <a:r>
              <a:rPr altLang="en" b="1" sz="3900" lang="en-US"/>
              <a:t>o</a:t>
            </a:r>
            <a:r>
              <a:rPr altLang="en" b="1" sz="3900" lang="en-US"/>
              <a:t>n</a:t>
            </a:r>
            <a:r>
              <a:rPr altLang="en" b="1" sz="3900" lang="en-US"/>
              <a:t>e</a:t>
            </a:r>
            <a:r>
              <a:rPr altLang="en" b="1" sz="3900" lang="en-US"/>
              <a:t>s</a:t>
            </a:r>
            <a:r>
              <a:rPr altLang="en" b="1" sz="3900" lang="en-US"/>
              <a:t> </a:t>
            </a:r>
            <a:r>
              <a:rPr altLang="en" b="1" sz="3900" lang="en-US"/>
              <a:t>a</a:t>
            </a:r>
            <a:r>
              <a:rPr altLang="en" b="1" sz="3900" lang="en-US"/>
              <a:t>n</a:t>
            </a:r>
            <a:r>
              <a:rPr altLang="en" b="1" sz="3900" lang="en-US"/>
              <a:t>d</a:t>
            </a:r>
            <a:r>
              <a:rPr altLang="en" b="1" sz="3900" lang="en-US"/>
              <a:t> </a:t>
            </a:r>
            <a:r>
              <a:rPr altLang="en" b="1" sz="3900" lang="en-US"/>
              <a:t>d</a:t>
            </a:r>
            <a:r>
              <a:rPr altLang="en" b="1" sz="3900" lang="en-US"/>
              <a:t>i</a:t>
            </a:r>
            <a:r>
              <a:rPr altLang="en" b="1" sz="3900" lang="en-US"/>
              <a:t>s</a:t>
            </a:r>
            <a:r>
              <a:rPr altLang="en" b="1" sz="3900" lang="en-US"/>
              <a:t>t</a:t>
            </a:r>
            <a:r>
              <a:rPr altLang="en" b="1" sz="3900" lang="en-US"/>
              <a:t>a</a:t>
            </a:r>
            <a:r>
              <a:rPr altLang="en" b="1" sz="3900" lang="en-US"/>
              <a:t>l</a:t>
            </a:r>
            <a:r>
              <a:rPr altLang="en" b="1" sz="3900" lang="en-US"/>
              <a:t>l</a:t>
            </a:r>
            <a:r>
              <a:rPr altLang="en" b="1" sz="3900" lang="en-US"/>
              <a:t>y</a:t>
            </a:r>
            <a:r>
              <a:rPr altLang="en" b="1" sz="3900" lang="en-US"/>
              <a:t> </a:t>
            </a:r>
            <a:r>
              <a:rPr altLang="en" b="1" sz="3900" lang="en-US"/>
              <a:t>a</a:t>
            </a:r>
            <a:r>
              <a:rPr altLang="en" b="1" sz="3900" lang="en-US"/>
              <a:t>t</a:t>
            </a:r>
            <a:r>
              <a:rPr altLang="en" b="1" sz="3900" lang="en-US"/>
              <a:t>t</a:t>
            </a:r>
            <a:r>
              <a:rPr altLang="en" b="1" sz="3900" lang="en-US"/>
              <a:t>a</a:t>
            </a:r>
            <a:r>
              <a:rPr altLang="en" b="1" sz="3900" lang="en-US"/>
              <a:t>c</a:t>
            </a:r>
            <a:r>
              <a:rPr altLang="en" b="1" sz="3900" lang="en-US"/>
              <a:t>h</a:t>
            </a:r>
            <a:r>
              <a:rPr altLang="en" b="1" sz="3900" lang="en-US"/>
              <a:t>e</a:t>
            </a:r>
            <a:r>
              <a:rPr altLang="en" b="1" sz="3900" lang="en-US"/>
              <a:t>s</a:t>
            </a:r>
            <a:r>
              <a:rPr altLang="en" b="1" sz="3900" lang="en-US"/>
              <a:t> </a:t>
            </a:r>
            <a:r>
              <a:rPr altLang="en" b="1" sz="3900" lang="en-US"/>
              <a:t>t</a:t>
            </a:r>
            <a:r>
              <a:rPr altLang="en" b="1" sz="3900" lang="en-US"/>
              <a:t>o</a:t>
            </a:r>
            <a:r>
              <a:rPr altLang="en" b="1" sz="3900" lang="en-US"/>
              <a:t> </a:t>
            </a:r>
            <a:r>
              <a:rPr altLang="en" b="1" sz="3900" lang="en-US"/>
              <a:t>p</a:t>
            </a:r>
            <a:r>
              <a:rPr altLang="en" b="1" sz="3900" lang="en-US"/>
              <a:t>h</a:t>
            </a:r>
            <a:r>
              <a:rPr altLang="en" b="1" sz="3900" lang="en-US"/>
              <a:t>a</a:t>
            </a:r>
            <a:r>
              <a:rPr altLang="en" b="1" sz="3900" lang="en-US"/>
              <a:t>l</a:t>
            </a:r>
            <a:r>
              <a:rPr altLang="en" b="1" sz="3900" lang="en-US"/>
              <a:t>a</a:t>
            </a:r>
            <a:r>
              <a:rPr altLang="en" b="1" sz="3900" lang="en-US"/>
              <a:t>n</a:t>
            </a:r>
            <a:r>
              <a:rPr altLang="en" b="1" sz="3900" lang="en-US"/>
              <a:t>g</a:t>
            </a:r>
            <a:r>
              <a:rPr altLang="en" b="1" sz="3900" lang="en-US"/>
              <a:t>e</a:t>
            </a:r>
            <a:r>
              <a:rPr altLang="en" b="1" sz="3900" lang="en-US"/>
              <a:t>s</a:t>
            </a:r>
            <a:r>
              <a:rPr altLang="en" b="1" sz="3900" lang="en-US"/>
              <a:t>. </a:t>
            </a:r>
            <a:endParaRPr altLang="zh-CN" sz="390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ctrTitle"/>
          </p:nvPr>
        </p:nvSpPr>
        <p:spPr>
          <a:xfrm>
            <a:off x="685800" y="-122427"/>
            <a:ext cx="7772400" cy="2041777"/>
          </a:xfrm>
        </p:spPr>
        <p:txBody>
          <a:bodyPr/>
          <a:p>
            <a:r>
              <a:rPr altLang="en" b="1" lang="en-US"/>
              <a:t>P</a:t>
            </a:r>
            <a:r>
              <a:rPr altLang="en" b="1" lang="en-US"/>
              <a:t>H</a:t>
            </a:r>
            <a:r>
              <a:rPr altLang="en" b="1" lang="en-US"/>
              <a:t>A</a:t>
            </a:r>
            <a:r>
              <a:rPr altLang="en" b="1" lang="en-US"/>
              <a:t>L</a:t>
            </a:r>
            <a:r>
              <a:rPr altLang="en" b="1" lang="en-US"/>
              <a:t>A</a:t>
            </a:r>
            <a:r>
              <a:rPr altLang="en" b="1" lang="en-US"/>
              <a:t>N</a:t>
            </a:r>
            <a:r>
              <a:rPr altLang="en" b="1" lang="en-US"/>
              <a:t>G</a:t>
            </a:r>
            <a:r>
              <a:rPr altLang="en" b="1" lang="en-US"/>
              <a:t>ES </a:t>
            </a:r>
            <a:r>
              <a:rPr altLang="en" b="1" lang="en-US"/>
              <a:t>(</a:t>
            </a:r>
            <a:r>
              <a:rPr altLang="en" b="1" lang="en-US"/>
              <a:t>F</a:t>
            </a:r>
            <a:r>
              <a:rPr altLang="en" b="1" lang="en-US"/>
              <a:t>I</a:t>
            </a:r>
            <a:r>
              <a:rPr altLang="en" b="1" lang="en-US"/>
              <a:t>N</a:t>
            </a:r>
            <a:r>
              <a:rPr altLang="en" b="1" lang="en-US"/>
              <a:t>G</a:t>
            </a:r>
            <a:r>
              <a:rPr altLang="en" b="1" lang="en-US"/>
              <a:t>E</a:t>
            </a:r>
            <a:r>
              <a:rPr altLang="en" b="1" lang="en-US"/>
              <a:t>R</a:t>
            </a:r>
            <a:r>
              <a:rPr altLang="en" b="1" lang="en-US"/>
              <a:t> </a:t>
            </a:r>
            <a:r>
              <a:rPr altLang="en" b="1" lang="en-US"/>
              <a:t>B</a:t>
            </a:r>
            <a:r>
              <a:rPr altLang="en" b="1" lang="en-US"/>
              <a:t>O</a:t>
            </a:r>
            <a:r>
              <a:rPr altLang="en" b="1" lang="en-US"/>
              <a:t>N</a:t>
            </a:r>
            <a:r>
              <a:rPr altLang="en" b="1" lang="en-US"/>
              <a:t>E</a:t>
            </a:r>
            <a:r>
              <a:rPr altLang="en" b="1" lang="en-US"/>
              <a:t>S</a:t>
            </a:r>
            <a:r>
              <a:rPr altLang="en" b="1" lang="en-US"/>
              <a:t>) </a:t>
            </a:r>
            <a:endParaRPr b="1" lang="en-GB"/>
          </a:p>
        </p:txBody>
      </p:sp>
      <p:sp>
        <p:nvSpPr>
          <p:cNvPr id="1048648" name=""/>
          <p:cNvSpPr>
            <a:spLocks noGrp="1"/>
          </p:cNvSpPr>
          <p:nvPr>
            <p:ph type="subTitle" idx="1"/>
          </p:nvPr>
        </p:nvSpPr>
        <p:spPr>
          <a:xfrm>
            <a:off x="668888" y="2208204"/>
            <a:ext cx="7812025" cy="4623225"/>
          </a:xfrm>
        </p:spPr>
        <p:txBody>
          <a:bodyPr/>
          <a:p>
            <a:r>
              <a:rPr altLang="en" b="1" sz="4200" lang="en-US"/>
              <a:t>#</a:t>
            </a:r>
            <a:r>
              <a:rPr altLang="en" b="1" sz="4200" lang="en-US"/>
              <a:t>.</a:t>
            </a:r>
            <a:r>
              <a:rPr altLang="en" b="1" sz="4200" lang="en-US"/>
              <a:t> </a:t>
            </a:r>
            <a:r>
              <a:rPr altLang="en" b="1" sz="4200" lang="en-US"/>
              <a:t> </a:t>
            </a:r>
            <a:r>
              <a:rPr altLang="en" b="1" sz="4200" lang="en-US"/>
              <a:t>T</a:t>
            </a:r>
            <a:r>
              <a:rPr altLang="en" b="1" sz="4200" lang="en-US"/>
              <a:t>h</a:t>
            </a:r>
            <a:r>
              <a:rPr altLang="en" b="1" sz="4200" lang="en-US"/>
              <a:t>e</a:t>
            </a:r>
            <a:r>
              <a:rPr altLang="en" b="1" sz="4200" lang="en-US"/>
              <a:t>r</a:t>
            </a:r>
            <a:r>
              <a:rPr altLang="en" b="1" sz="4200" lang="en-US"/>
              <a:t>e</a:t>
            </a:r>
            <a:r>
              <a:rPr altLang="en" b="1" sz="4200" lang="en-US"/>
              <a:t> </a:t>
            </a:r>
            <a:r>
              <a:rPr altLang="en" b="1" sz="4200" lang="en-US"/>
              <a:t>a</a:t>
            </a:r>
            <a:r>
              <a:rPr altLang="en" b="1" sz="4200" lang="en-US"/>
              <a:t>r</a:t>
            </a:r>
            <a:r>
              <a:rPr altLang="en" b="1" sz="4200" lang="en-US"/>
              <a:t>e</a:t>
            </a:r>
            <a:r>
              <a:rPr altLang="en" b="1" sz="4200" lang="en-US"/>
              <a:t> </a:t>
            </a:r>
            <a:r>
              <a:rPr altLang="en" b="1" sz="4200" lang="en-US"/>
              <a:t>1</a:t>
            </a:r>
            <a:r>
              <a:rPr altLang="en" b="1" sz="4200" lang="en-US"/>
              <a:t>4</a:t>
            </a:r>
            <a:r>
              <a:rPr altLang="en" b="1" sz="4200" lang="en-US"/>
              <a:t> </a:t>
            </a:r>
            <a:r>
              <a:rPr altLang="en" b="1" sz="4200" lang="en-US"/>
              <a:t>p</a:t>
            </a:r>
            <a:r>
              <a:rPr altLang="en" b="1" sz="4200" lang="en-US"/>
              <a:t>h</a:t>
            </a:r>
            <a:r>
              <a:rPr altLang="en" b="1" sz="4200" lang="en-US"/>
              <a:t>a</a:t>
            </a:r>
            <a:r>
              <a:rPr altLang="en" b="1" sz="4200" lang="en-US"/>
              <a:t>l</a:t>
            </a:r>
            <a:r>
              <a:rPr altLang="en" b="1" sz="4200" lang="en-US"/>
              <a:t>a</a:t>
            </a:r>
            <a:r>
              <a:rPr altLang="en" b="1" sz="4200" lang="en-US"/>
              <a:t>n</a:t>
            </a:r>
            <a:r>
              <a:rPr altLang="en" b="1" sz="4200" lang="en-US"/>
              <a:t>g</a:t>
            </a:r>
            <a:r>
              <a:rPr altLang="en" b="1" sz="4200" lang="en-US"/>
              <a:t>e</a:t>
            </a:r>
            <a:r>
              <a:rPr altLang="en" b="1" sz="4200" lang="en-US"/>
              <a:t>s</a:t>
            </a:r>
            <a:r>
              <a:rPr altLang="en" b="1" sz="4200" lang="en-US"/>
              <a:t>, </a:t>
            </a:r>
            <a:r>
              <a:rPr altLang="en" b="1" sz="4200" lang="en-US"/>
              <a:t>t</a:t>
            </a:r>
            <a:r>
              <a:rPr altLang="en" b="1" sz="4200" lang="en-US"/>
              <a:t>h</a:t>
            </a:r>
            <a:r>
              <a:rPr altLang="en" b="1" sz="4200" lang="en-US"/>
              <a:t>r</a:t>
            </a:r>
            <a:r>
              <a:rPr altLang="en" b="1" sz="4200" lang="en-US"/>
              <a:t>e</a:t>
            </a:r>
            <a:r>
              <a:rPr altLang="en" b="1" sz="4200" lang="en-US"/>
              <a:t>e</a:t>
            </a:r>
            <a:r>
              <a:rPr altLang="en" b="1" sz="4200" lang="en-US"/>
              <a:t> </a:t>
            </a:r>
            <a:r>
              <a:rPr altLang="en" b="1" sz="4200" lang="en-US"/>
              <a:t>i</a:t>
            </a:r>
            <a:r>
              <a:rPr altLang="en" b="1" sz="4200" lang="en-US"/>
              <a:t>n</a:t>
            </a:r>
            <a:r>
              <a:rPr altLang="en" b="1" sz="4200" lang="en-US"/>
              <a:t> </a:t>
            </a:r>
            <a:r>
              <a:rPr altLang="en" b="1" sz="4200" lang="en-US"/>
              <a:t>e</a:t>
            </a:r>
            <a:r>
              <a:rPr altLang="en" b="1" sz="4200" lang="en-US"/>
              <a:t>a</a:t>
            </a:r>
            <a:r>
              <a:rPr altLang="en" b="1" sz="4200" lang="en-US"/>
              <a:t>c</a:t>
            </a:r>
            <a:r>
              <a:rPr altLang="en" b="1" sz="4200" lang="en-US"/>
              <a:t>h</a:t>
            </a:r>
            <a:r>
              <a:rPr altLang="en" b="1" sz="4200" lang="en-US"/>
              <a:t> </a:t>
            </a:r>
            <a:r>
              <a:rPr altLang="en" b="1" sz="4200" lang="en-US"/>
              <a:t>f</a:t>
            </a:r>
            <a:r>
              <a:rPr altLang="en" b="1" sz="4200" lang="en-US"/>
              <a:t>i</a:t>
            </a:r>
            <a:r>
              <a:rPr altLang="en" b="1" sz="4200" lang="en-US"/>
              <a:t>n</a:t>
            </a:r>
            <a:r>
              <a:rPr altLang="en" b="1" sz="4200" lang="en-US"/>
              <a:t>g</a:t>
            </a:r>
            <a:r>
              <a:rPr altLang="en" b="1" sz="4200" lang="en-US"/>
              <a:t>e</a:t>
            </a:r>
            <a:r>
              <a:rPr altLang="en" b="1" sz="4200" lang="en-US"/>
              <a:t>r</a:t>
            </a:r>
            <a:r>
              <a:rPr altLang="en" b="1" sz="4200" lang="en-US"/>
              <a:t> </a:t>
            </a:r>
            <a:r>
              <a:rPr altLang="en" b="1" sz="4200" lang="en-US"/>
              <a:t>a</a:t>
            </a:r>
            <a:r>
              <a:rPr altLang="en" b="1" sz="4200" lang="en-US"/>
              <a:t>n</a:t>
            </a:r>
            <a:r>
              <a:rPr altLang="en" b="1" sz="4200" lang="en-US"/>
              <a:t>d</a:t>
            </a:r>
            <a:r>
              <a:rPr altLang="en" b="1" sz="4200" lang="en-US"/>
              <a:t> </a:t>
            </a:r>
            <a:r>
              <a:rPr altLang="en" b="1" sz="4200" lang="en-US"/>
              <a:t>t</a:t>
            </a:r>
            <a:r>
              <a:rPr altLang="en" b="1" sz="4200" lang="en-US"/>
              <a:t>w</a:t>
            </a:r>
            <a:r>
              <a:rPr altLang="en" b="1" sz="4200" lang="en-US"/>
              <a:t>o</a:t>
            </a:r>
            <a:r>
              <a:rPr altLang="en" b="1" sz="4200" lang="en-US"/>
              <a:t> </a:t>
            </a:r>
            <a:r>
              <a:rPr altLang="en" b="1" sz="4200" lang="en-US"/>
              <a:t>i</a:t>
            </a:r>
            <a:r>
              <a:rPr altLang="en" b="1" sz="4200" lang="en-US"/>
              <a:t>n</a:t>
            </a:r>
            <a:r>
              <a:rPr altLang="en" b="1" sz="4200" lang="en-US"/>
              <a:t> </a:t>
            </a:r>
            <a:r>
              <a:rPr altLang="en" b="1" sz="4200" lang="en-US"/>
              <a:t>t</a:t>
            </a:r>
            <a:r>
              <a:rPr altLang="en" b="1" sz="4200" lang="en-US"/>
              <a:t>h</a:t>
            </a:r>
            <a:r>
              <a:rPr altLang="en" b="1" sz="4200" lang="en-US"/>
              <a:t>e</a:t>
            </a:r>
            <a:r>
              <a:rPr altLang="en" b="1" sz="4200" lang="en-US"/>
              <a:t> </a:t>
            </a:r>
            <a:r>
              <a:rPr altLang="en" b="1" sz="4200" lang="en-US"/>
              <a:t>t</a:t>
            </a:r>
            <a:r>
              <a:rPr altLang="en" b="1" sz="4200" lang="en-US"/>
              <a:t>h</a:t>
            </a:r>
            <a:r>
              <a:rPr altLang="en" b="1" sz="4200" lang="en-US"/>
              <a:t>u</a:t>
            </a:r>
            <a:r>
              <a:rPr altLang="en" b="1" sz="4200" lang="en-US"/>
              <a:t>m</a:t>
            </a:r>
            <a:r>
              <a:rPr altLang="en" b="1" sz="4200" lang="en-US"/>
              <a:t>b</a:t>
            </a:r>
            <a:r>
              <a:rPr altLang="en" b="1" sz="4200" lang="en-US"/>
              <a:t>. </a:t>
            </a:r>
            <a:endParaRPr b="1" sz="4200" lang="en-GB"/>
          </a:p>
          <a:p>
            <a:r>
              <a:rPr altLang="en" b="1" sz="4200" lang="en-US"/>
              <a:t>#</a:t>
            </a:r>
            <a:r>
              <a:rPr altLang="en" b="1" sz="4200" lang="en-US"/>
              <a:t>.</a:t>
            </a:r>
            <a:r>
              <a:rPr altLang="en" b="1" sz="4200" lang="en-US"/>
              <a:t> </a:t>
            </a:r>
            <a:r>
              <a:rPr altLang="en" b="1" sz="4200" lang="en-US"/>
              <a:t> </a:t>
            </a:r>
            <a:r>
              <a:rPr altLang="en" b="1" sz="4200" lang="en-US"/>
              <a:t>T</a:t>
            </a:r>
            <a:r>
              <a:rPr altLang="en" b="1" sz="4200" lang="en-US"/>
              <a:t>h</a:t>
            </a:r>
            <a:r>
              <a:rPr altLang="en" b="1" sz="4200" lang="en-US"/>
              <a:t>e</a:t>
            </a:r>
            <a:r>
              <a:rPr altLang="en" b="1" sz="4200" lang="en-US"/>
              <a:t>y</a:t>
            </a:r>
            <a:r>
              <a:rPr altLang="en" b="1" sz="4200" lang="en-US"/>
              <a:t> </a:t>
            </a:r>
            <a:r>
              <a:rPr altLang="en" b="1" sz="4200" lang="en-US"/>
              <a:t>j</a:t>
            </a:r>
            <a:r>
              <a:rPr altLang="en" b="1" sz="4200" lang="en-US"/>
              <a:t>o</a:t>
            </a:r>
            <a:r>
              <a:rPr altLang="en" b="1" sz="4200" lang="en-US"/>
              <a:t>i</a:t>
            </a:r>
            <a:r>
              <a:rPr altLang="en" b="1" sz="4200" lang="en-US"/>
              <a:t>n</a:t>
            </a:r>
            <a:r>
              <a:rPr altLang="en" b="1" sz="4200" lang="en-US"/>
              <a:t>s</a:t>
            </a:r>
            <a:r>
              <a:rPr altLang="en" b="1" sz="4200" lang="en-US"/>
              <a:t> </a:t>
            </a:r>
            <a:r>
              <a:rPr altLang="en" b="1" sz="4200" lang="en-US"/>
              <a:t>w</a:t>
            </a:r>
            <a:r>
              <a:rPr altLang="en" b="1" sz="4200" lang="en-US"/>
              <a:t>i</a:t>
            </a:r>
            <a:r>
              <a:rPr altLang="en" b="1" sz="4200" lang="en-US"/>
              <a:t>t</a:t>
            </a:r>
            <a:r>
              <a:rPr altLang="en" b="1" sz="4200" lang="en-US"/>
              <a:t>h</a:t>
            </a:r>
            <a:r>
              <a:rPr altLang="en" b="1" sz="4200" lang="en-US"/>
              <a:t> </a:t>
            </a:r>
            <a:r>
              <a:rPr altLang="en" b="1" sz="4200" lang="en-US"/>
              <a:t>t</a:t>
            </a:r>
            <a:r>
              <a:rPr altLang="en" b="1" sz="4200" lang="en-US"/>
              <a:t>h</a:t>
            </a:r>
            <a:r>
              <a:rPr altLang="en" b="1" sz="4200" lang="en-US"/>
              <a:t>e</a:t>
            </a:r>
            <a:r>
              <a:rPr altLang="en" b="1" sz="4200" lang="en-US"/>
              <a:t> </a:t>
            </a:r>
            <a:r>
              <a:rPr altLang="en" b="1" sz="4200" lang="en-US"/>
              <a:t>m</a:t>
            </a:r>
            <a:r>
              <a:rPr altLang="en" b="1" sz="4200" lang="en-US"/>
              <a:t>e</a:t>
            </a:r>
            <a:r>
              <a:rPr altLang="en" b="1" sz="4200" lang="en-US"/>
              <a:t>t</a:t>
            </a:r>
            <a:r>
              <a:rPr altLang="en" b="1" sz="4200" lang="en-US"/>
              <a:t>a</a:t>
            </a:r>
            <a:r>
              <a:rPr altLang="en" b="1" sz="4200" lang="en-US"/>
              <a:t>c</a:t>
            </a:r>
            <a:r>
              <a:rPr altLang="en" b="1" sz="4200" lang="en-US"/>
              <a:t>a</a:t>
            </a:r>
            <a:r>
              <a:rPr altLang="en" b="1" sz="4200" lang="en-US"/>
              <a:t>r</a:t>
            </a:r>
            <a:r>
              <a:rPr altLang="en" b="1" sz="4200" lang="en-US"/>
              <a:t>pal </a:t>
            </a:r>
            <a:r>
              <a:rPr altLang="en" b="1" sz="4200" lang="en-US"/>
              <a:t>b</a:t>
            </a:r>
            <a:r>
              <a:rPr altLang="en" b="1" sz="4200" lang="en-US"/>
              <a:t>o</a:t>
            </a:r>
            <a:r>
              <a:rPr altLang="en" b="1" sz="4200" lang="en-US"/>
              <a:t>n</a:t>
            </a:r>
            <a:r>
              <a:rPr altLang="en" b="1" sz="4200" lang="en-US"/>
              <a:t>e</a:t>
            </a:r>
            <a:r>
              <a:rPr altLang="en" b="1" sz="4200" lang="en-US"/>
              <a:t>s</a:t>
            </a:r>
            <a:r>
              <a:rPr altLang="en" b="1" sz="4200" lang="en-US"/>
              <a:t> </a:t>
            </a:r>
            <a:r>
              <a:rPr altLang="en" b="1" sz="4200" lang="en-US"/>
              <a:t>p</a:t>
            </a:r>
            <a:r>
              <a:rPr altLang="en" b="1" sz="4200" lang="en-US"/>
              <a:t>r</a:t>
            </a:r>
            <a:r>
              <a:rPr altLang="en" b="1" sz="4200" lang="en-US"/>
              <a:t>o</a:t>
            </a:r>
            <a:r>
              <a:rPr altLang="en" b="1" sz="4200" lang="en-US"/>
              <a:t>x</a:t>
            </a:r>
            <a:r>
              <a:rPr altLang="en" b="1" sz="4200" lang="en-US"/>
              <a:t>i</a:t>
            </a:r>
            <a:r>
              <a:rPr altLang="en" b="1" sz="4200" lang="en-US"/>
              <a:t>m</a:t>
            </a:r>
            <a:r>
              <a:rPr altLang="en" b="1" sz="4200" lang="en-US"/>
              <a:t>a</a:t>
            </a:r>
            <a:r>
              <a:rPr altLang="en" b="1" sz="4200" lang="en-US"/>
              <a:t>l</a:t>
            </a:r>
            <a:r>
              <a:rPr altLang="en" b="1" sz="4200" lang="en-US"/>
              <a:t>l</a:t>
            </a:r>
            <a:r>
              <a:rPr altLang="en" b="1" sz="4200" lang="en-US"/>
              <a:t>y</a:t>
            </a:r>
            <a:r>
              <a:rPr altLang="en" b="1" sz="4200" lang="en-US"/>
              <a:t> </a:t>
            </a:r>
            <a:r>
              <a:rPr altLang="en" b="1" sz="4200" lang="en-US"/>
              <a:t>a</a:t>
            </a:r>
            <a:r>
              <a:rPr altLang="en" b="1" sz="4200" lang="en-US"/>
              <a:t>n</a:t>
            </a:r>
            <a:r>
              <a:rPr altLang="en" b="1" sz="4200" lang="en-US"/>
              <a:t>d</a:t>
            </a:r>
            <a:r>
              <a:rPr altLang="en" b="1" sz="4200" lang="en-US"/>
              <a:t> </a:t>
            </a:r>
            <a:r>
              <a:rPr altLang="en" b="1" sz="4200" lang="en-US"/>
              <a:t>j</a:t>
            </a:r>
            <a:r>
              <a:rPr altLang="en" b="1" sz="4200" lang="en-US"/>
              <a:t>o</a:t>
            </a:r>
            <a:r>
              <a:rPr altLang="en" b="1" sz="4200" lang="en-US"/>
              <a:t>i</a:t>
            </a:r>
            <a:r>
              <a:rPr altLang="en" b="1" sz="4200" lang="en-US"/>
              <a:t>n</a:t>
            </a:r>
            <a:r>
              <a:rPr altLang="en" b="1" sz="4200" lang="en-US"/>
              <a:t> </a:t>
            </a:r>
            <a:r>
              <a:rPr altLang="en" b="1" sz="4200" lang="en-US"/>
              <a:t>a</a:t>
            </a:r>
            <a:r>
              <a:rPr altLang="en" b="1" sz="4200" lang="en-US"/>
              <a:t>m</a:t>
            </a:r>
            <a:r>
              <a:rPr altLang="en" b="1" sz="4200" lang="en-US"/>
              <a:t>o</a:t>
            </a:r>
            <a:r>
              <a:rPr altLang="en" b="1" sz="4200" lang="en-US"/>
              <a:t>n</a:t>
            </a:r>
            <a:r>
              <a:rPr altLang="en" b="1" sz="4200" lang="en-US"/>
              <a:t>g</a:t>
            </a:r>
            <a:r>
              <a:rPr altLang="en" b="1" sz="4200" lang="en-US"/>
              <a:t> </a:t>
            </a:r>
            <a:r>
              <a:rPr altLang="en" b="1" sz="4200" lang="en-US"/>
              <a:t>t</a:t>
            </a:r>
            <a:r>
              <a:rPr altLang="en" b="1" sz="4200" lang="en-US"/>
              <a:t>h</a:t>
            </a:r>
            <a:r>
              <a:rPr altLang="en" b="1" sz="4200" lang="en-US"/>
              <a:t>e</a:t>
            </a:r>
            <a:r>
              <a:rPr altLang="en" b="1" sz="4200" lang="en-US"/>
              <a:t>m</a:t>
            </a:r>
            <a:r>
              <a:rPr altLang="en" b="1" sz="4200" lang="en-US"/>
              <a:t>s</a:t>
            </a:r>
            <a:r>
              <a:rPr altLang="en" b="1" sz="4200" lang="en-US"/>
              <a:t>e</a:t>
            </a:r>
            <a:r>
              <a:rPr altLang="en" b="1" sz="4200" lang="en-US"/>
              <a:t>l</a:t>
            </a:r>
            <a:r>
              <a:rPr altLang="en" b="1" sz="4200" lang="en-US"/>
              <a:t>ves </a:t>
            </a:r>
            <a:r>
              <a:rPr altLang="en" b="1" sz="4200" lang="en-US"/>
              <a:t>d</a:t>
            </a:r>
            <a:r>
              <a:rPr altLang="en" b="1" sz="4200" lang="en-US"/>
              <a:t>i</a:t>
            </a:r>
            <a:r>
              <a:rPr altLang="en" b="1" sz="4200" lang="en-US"/>
              <a:t>s</a:t>
            </a:r>
            <a:r>
              <a:rPr altLang="en" b="1" sz="4200" lang="en-US"/>
              <a:t>t</a:t>
            </a:r>
            <a:r>
              <a:rPr altLang="en" b="1" sz="4200" lang="en-US"/>
              <a:t>a</a:t>
            </a:r>
            <a:r>
              <a:rPr altLang="en" b="1" sz="4200" lang="en-US"/>
              <a:t>l</a:t>
            </a:r>
            <a:r>
              <a:rPr altLang="en" b="1" sz="4200" lang="en-US"/>
              <a:t>l</a:t>
            </a:r>
            <a:r>
              <a:rPr altLang="en" b="1" sz="4200" lang="en-US"/>
              <a:t>y</a:t>
            </a:r>
            <a:r>
              <a:rPr altLang="en" b="1" sz="4200" lang="en-US"/>
              <a:t> </a:t>
            </a:r>
            <a:r>
              <a:rPr altLang="en" b="1" sz="4200" lang="en-US"/>
              <a:t>b</a:t>
            </a:r>
            <a:r>
              <a:rPr altLang="en" b="1" sz="4200" lang="en-US"/>
              <a:t>y</a:t>
            </a:r>
            <a:r>
              <a:rPr altLang="en" b="1" sz="4200" lang="en-US"/>
              <a:t> </a:t>
            </a:r>
            <a:r>
              <a:rPr altLang="en" b="1" sz="4200" lang="en-US"/>
              <a:t>f</a:t>
            </a:r>
            <a:r>
              <a:rPr altLang="en" b="1" sz="4200" lang="en-US"/>
              <a:t>o</a:t>
            </a:r>
            <a:r>
              <a:rPr altLang="en" b="1" sz="4200" lang="en-US"/>
              <a:t>r</a:t>
            </a:r>
            <a:r>
              <a:rPr altLang="en" b="1" sz="4200" lang="en-US"/>
              <a:t>m</a:t>
            </a:r>
            <a:r>
              <a:rPr altLang="en" b="1" sz="4200" lang="en-US"/>
              <a:t>i</a:t>
            </a:r>
            <a:r>
              <a:rPr altLang="en" b="1" sz="4200" lang="en-US"/>
              <a:t>n</a:t>
            </a:r>
            <a:r>
              <a:rPr altLang="en" b="1" sz="4200" lang="en-US"/>
              <a:t>g</a:t>
            </a:r>
            <a:r>
              <a:rPr altLang="en" b="1" sz="4200" lang="en-US"/>
              <a:t> </a:t>
            </a:r>
            <a:r>
              <a:rPr altLang="en" b="1" sz="4200" lang="en-US"/>
              <a:t>h</a:t>
            </a:r>
            <a:r>
              <a:rPr altLang="en" b="1" sz="4200" lang="en-US"/>
              <a:t>i</a:t>
            </a:r>
            <a:r>
              <a:rPr altLang="en" b="1" sz="4200" lang="en-US"/>
              <a:t>n</a:t>
            </a:r>
            <a:r>
              <a:rPr altLang="en" b="1" sz="4200" lang="en-US"/>
              <a:t>g</a:t>
            </a:r>
            <a:r>
              <a:rPr altLang="en" b="1" sz="4200" lang="en-US"/>
              <a:t>e</a:t>
            </a:r>
            <a:r>
              <a:rPr altLang="en" b="1" sz="4200" lang="en-US"/>
              <a:t> </a:t>
            </a:r>
            <a:r>
              <a:rPr altLang="en" b="1" sz="4200" lang="en-US"/>
              <a:t>j</a:t>
            </a:r>
            <a:r>
              <a:rPr altLang="en" b="1" sz="4200" lang="en-US"/>
              <a:t>o</a:t>
            </a:r>
            <a:r>
              <a:rPr altLang="en" b="1" sz="4200" lang="en-US"/>
              <a:t>i</a:t>
            </a:r>
            <a:r>
              <a:rPr altLang="en" b="1" sz="4200" lang="en-US"/>
              <a:t>n</a:t>
            </a:r>
            <a:r>
              <a:rPr altLang="en" b="1" sz="4200" lang="en-US"/>
              <a:t>t</a:t>
            </a:r>
            <a:r>
              <a:rPr altLang="en" b="1" sz="4200" lang="en-US"/>
              <a:t>. </a:t>
            </a:r>
            <a:endParaRPr b="1" sz="4200"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ctrTitle"/>
          </p:nvPr>
        </p:nvSpPr>
        <p:spPr>
          <a:xfrm>
            <a:off x="685800" y="-16826"/>
            <a:ext cx="7772400" cy="1288615"/>
          </a:xfrm>
        </p:spPr>
        <p:txBody>
          <a:bodyPr/>
          <a:p>
            <a:r>
              <a:rPr altLang="en" b="1" lang="en-US"/>
              <a:t>P</a:t>
            </a:r>
            <a:r>
              <a:rPr altLang="en" b="1" lang="en-US"/>
              <a:t>E</a:t>
            </a:r>
            <a:r>
              <a:rPr altLang="en" b="1" lang="en-US"/>
              <a:t>L</a:t>
            </a:r>
            <a:r>
              <a:rPr altLang="en" b="1" lang="en-US"/>
              <a:t>V</a:t>
            </a:r>
            <a:r>
              <a:rPr altLang="en" b="1" lang="en-US"/>
              <a:t>I</a:t>
            </a:r>
            <a:r>
              <a:rPr altLang="en" b="1" lang="en-US"/>
              <a:t>C</a:t>
            </a:r>
            <a:r>
              <a:rPr altLang="en" b="1" lang="en-US"/>
              <a:t> </a:t>
            </a:r>
            <a:r>
              <a:rPr altLang="en" b="1" lang="en-US"/>
              <a:t>G</a:t>
            </a:r>
            <a:r>
              <a:rPr altLang="en" b="1" lang="en-US"/>
              <a:t>I</a:t>
            </a:r>
            <a:r>
              <a:rPr altLang="en" b="1" lang="en-US"/>
              <a:t>R</a:t>
            </a:r>
            <a:r>
              <a:rPr altLang="en" b="1" lang="en-US"/>
              <a:t>D</a:t>
            </a:r>
            <a:r>
              <a:rPr altLang="en" b="1" lang="en-US"/>
              <a:t>L</a:t>
            </a:r>
            <a:r>
              <a:rPr altLang="en" b="1" lang="en-US"/>
              <a:t>E</a:t>
            </a:r>
            <a:endParaRPr b="1" lang="en-GB"/>
          </a:p>
        </p:txBody>
      </p:sp>
      <p:sp>
        <p:nvSpPr>
          <p:cNvPr id="1048650" name=""/>
          <p:cNvSpPr>
            <a:spLocks noGrp="1"/>
          </p:cNvSpPr>
          <p:nvPr>
            <p:ph type="subTitle" idx="1"/>
          </p:nvPr>
        </p:nvSpPr>
        <p:spPr>
          <a:xfrm>
            <a:off x="268819" y="1497885"/>
            <a:ext cx="8529003" cy="5466450"/>
          </a:xfrm>
        </p:spPr>
        <p:txBody>
          <a:bodyPr>
            <a:noAutofit/>
          </a:bodyPr>
          <a:p>
            <a:r>
              <a:rPr altLang="en" b="1" sz="2200" lang="en-US"/>
              <a:t>A</a:t>
            </a:r>
            <a:r>
              <a:rPr altLang="en" b="1" sz="2200" lang="en-US"/>
              <a:t> </a:t>
            </a:r>
            <a:r>
              <a:rPr altLang="en" b="1" sz="2200" lang="en-US"/>
              <a:t>p</a:t>
            </a:r>
            <a:r>
              <a:rPr altLang="en" b="1" sz="2200" lang="en-US"/>
              <a:t>e</a:t>
            </a:r>
            <a:r>
              <a:rPr altLang="en" b="1" sz="2200" lang="en-US"/>
              <a:t>l</a:t>
            </a:r>
            <a:r>
              <a:rPr altLang="en" b="1" sz="2200" lang="en-US"/>
              <a:t>v</a:t>
            </a:r>
            <a:r>
              <a:rPr altLang="en" b="1" sz="2200" lang="en-US"/>
              <a:t>i</a:t>
            </a:r>
            <a:r>
              <a:rPr altLang="en" b="1" sz="2200" lang="en-US"/>
              <a:t>c</a:t>
            </a:r>
            <a:r>
              <a:rPr altLang="en" b="1" sz="2200" lang="en-US"/>
              <a:t> </a:t>
            </a:r>
            <a:r>
              <a:rPr altLang="en" b="1" sz="2200" lang="en-US"/>
              <a:t>i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f</a:t>
            </a:r>
            <a:r>
              <a:rPr altLang="en" b="1" sz="2200" lang="en-US"/>
              <a:t>o</a:t>
            </a:r>
            <a:r>
              <a:rPr altLang="en" b="1" sz="2200" lang="en-US"/>
              <a:t>r</a:t>
            </a:r>
            <a:r>
              <a:rPr altLang="en" b="1" sz="2200" lang="en-US"/>
              <a:t>m</a:t>
            </a:r>
            <a:r>
              <a:rPr altLang="en" b="1" sz="2200" lang="en-US"/>
              <a:t>e</a:t>
            </a:r>
            <a:r>
              <a:rPr altLang="en" b="1" sz="2200" lang="en-US"/>
              <a:t>d</a:t>
            </a:r>
            <a:r>
              <a:rPr altLang="en" b="1" sz="2200" lang="en-US"/>
              <a:t> </a:t>
            </a:r>
            <a:r>
              <a:rPr altLang="en" b="1" sz="2200" lang="en-US"/>
              <a:t>b</a:t>
            </a:r>
            <a:r>
              <a:rPr altLang="en" b="1" sz="2200" lang="en-US"/>
              <a:t>y</a:t>
            </a:r>
            <a:r>
              <a:rPr altLang="en" b="1" sz="2200" lang="en-US"/>
              <a:t> </a:t>
            </a:r>
            <a:r>
              <a:rPr altLang="en" b="1" sz="2200" lang="en-US"/>
              <a:t>2</a:t>
            </a:r>
            <a:r>
              <a:rPr altLang="en" b="1" sz="2200" lang="en-US"/>
              <a:t> </a:t>
            </a:r>
            <a:r>
              <a:rPr altLang="en" b="1" sz="2200" lang="en-US"/>
              <a:t>i</a:t>
            </a:r>
            <a:r>
              <a:rPr altLang="en" b="1" sz="2200" lang="en-US"/>
              <a:t>n</a:t>
            </a:r>
            <a:r>
              <a:rPr altLang="en" b="1" sz="2200" lang="en-US"/>
              <a:t>n</a:t>
            </a:r>
            <a:r>
              <a:rPr altLang="en" b="1" sz="2200" lang="en-US"/>
              <a:t>o</a:t>
            </a:r>
            <a:r>
              <a:rPr altLang="en" b="1" sz="2200" lang="en-US"/>
              <a:t>m</a:t>
            </a:r>
            <a:r>
              <a:rPr altLang="en" b="1" sz="2200" lang="en-US"/>
              <a:t>i</a:t>
            </a:r>
            <a:r>
              <a:rPr altLang="en" b="1" sz="2200" lang="en-US"/>
              <a:t>n</a:t>
            </a:r>
            <a:r>
              <a:rPr altLang="en" b="1" sz="2200" lang="en-US"/>
              <a:t>a</a:t>
            </a:r>
            <a:r>
              <a:rPr altLang="en" b="1" sz="2200" lang="en-US"/>
              <a:t>t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(</a:t>
            </a:r>
            <a:r>
              <a:rPr altLang="en" b="1" sz="2200" lang="en-US"/>
              <a:t> </a:t>
            </a:r>
            <a:r>
              <a:rPr altLang="en" b="1" sz="2200" lang="en-US"/>
              <a:t>h</a:t>
            </a:r>
            <a:r>
              <a:rPr altLang="en" b="1" sz="2200" lang="en-US"/>
              <a:t>i</a:t>
            </a:r>
            <a:r>
              <a:rPr altLang="en" b="1" sz="2200" lang="en-US"/>
              <a:t>p</a:t>
            </a:r>
            <a:r>
              <a:rPr altLang="en" b="1" sz="2200" lang="en-US"/>
              <a:t>) </a:t>
            </a:r>
            <a:r>
              <a:rPr altLang="en" b="1" sz="2200" lang="en-US"/>
              <a:t>b</a:t>
            </a:r>
            <a:r>
              <a:rPr altLang="en" b="1" sz="2200" lang="en-US"/>
              <a:t>o</a:t>
            </a:r>
            <a:r>
              <a:rPr altLang="en" b="1" sz="2200" lang="en-US"/>
              <a:t>n</a:t>
            </a:r>
            <a:r>
              <a:rPr altLang="en" b="1" sz="2200" lang="en-US"/>
              <a:t>e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a</a:t>
            </a:r>
            <a:r>
              <a:rPr altLang="en" b="1" sz="2200" lang="en-US"/>
              <a:t>s</a:t>
            </a:r>
            <a:r>
              <a:rPr altLang="en" b="1" sz="2200" lang="en-US"/>
              <a:t>s</a:t>
            </a:r>
            <a:r>
              <a:rPr altLang="en" b="1" sz="2200" lang="en-US"/>
              <a:t>o</a:t>
            </a:r>
            <a:r>
              <a:rPr altLang="en" b="1" sz="2200" lang="en-US"/>
              <a:t>c</a:t>
            </a:r>
            <a:r>
              <a:rPr altLang="en" b="1" sz="2200" lang="en-US"/>
              <a:t>i</a:t>
            </a:r>
            <a:r>
              <a:rPr altLang="en" b="1" sz="2200" lang="en-US"/>
              <a:t>a</a:t>
            </a:r>
            <a:r>
              <a:rPr altLang="en" b="1" sz="2200" lang="en-US"/>
              <a:t>ted </a:t>
            </a:r>
            <a:r>
              <a:rPr altLang="en" b="1" sz="2200" lang="en-US"/>
              <a:t>w</a:t>
            </a:r>
            <a:r>
              <a:rPr altLang="en" b="1" sz="2200" lang="en-US"/>
              <a:t>i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 </a:t>
            </a:r>
            <a:r>
              <a:rPr altLang="en" b="1" sz="2200" lang="en-US"/>
              <a:t>s</a:t>
            </a:r>
            <a:r>
              <a:rPr altLang="en" b="1" sz="2200" lang="en-US"/>
              <a:t>a</a:t>
            </a:r>
            <a:r>
              <a:rPr altLang="en" b="1" sz="2200" lang="en-US"/>
              <a:t>c</a:t>
            </a:r>
            <a:r>
              <a:rPr altLang="en" b="1" sz="2200" lang="en-US"/>
              <a:t>r</a:t>
            </a:r>
            <a:r>
              <a:rPr altLang="en" b="1" sz="2200" lang="en-US"/>
              <a:t>u</a:t>
            </a:r>
            <a:r>
              <a:rPr altLang="en" b="1" sz="2200" lang="en-US"/>
              <a:t>m</a:t>
            </a:r>
            <a:r>
              <a:rPr altLang="en" b="1" sz="2200" lang="en-US"/>
              <a:t>. </a:t>
            </a:r>
            <a:endParaRPr b="1" sz="2200" lang="en-GB"/>
          </a:p>
          <a:p>
            <a:r>
              <a:rPr altLang="en" b="1" sz="2200" lang="en-US"/>
              <a:t>H</a:t>
            </a:r>
            <a:r>
              <a:rPr altLang="en" b="1" sz="2200" lang="en-US"/>
              <a:t>I</a:t>
            </a:r>
            <a:r>
              <a:rPr altLang="en" b="1" sz="2200" lang="en-US"/>
              <a:t>P</a:t>
            </a:r>
            <a:r>
              <a:rPr altLang="en" b="1" sz="2200" lang="en-US"/>
              <a:t> </a:t>
            </a:r>
            <a:r>
              <a:rPr altLang="en" b="1" sz="2200" lang="en-US"/>
              <a:t>B</a:t>
            </a:r>
            <a:r>
              <a:rPr altLang="en" b="1" sz="2200" lang="en-US"/>
              <a:t>O</a:t>
            </a:r>
            <a:r>
              <a:rPr altLang="en" b="1" sz="2200" lang="en-US"/>
              <a:t>N</a:t>
            </a:r>
            <a:r>
              <a:rPr altLang="en" b="1" sz="2200" lang="en-US"/>
              <a:t>E</a:t>
            </a:r>
            <a:r>
              <a:rPr altLang="en" b="1" sz="2200" lang="en-US"/>
              <a:t>S</a:t>
            </a:r>
            <a:endParaRPr b="1" sz="2200" lang="en-GB"/>
          </a:p>
          <a:p>
            <a:r>
              <a:rPr altLang="en" b="1" sz="2200" lang="en-US"/>
              <a:t>#</a:t>
            </a:r>
            <a:r>
              <a:rPr altLang="en" b="1" sz="2200" lang="en-US"/>
              <a:t>.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h</a:t>
            </a:r>
            <a:r>
              <a:rPr altLang="en" b="1" sz="2200" lang="en-US"/>
              <a:t>u</a:t>
            </a:r>
            <a:r>
              <a:rPr altLang="en" b="1" sz="2200" lang="en-US"/>
              <a:t>m</a:t>
            </a:r>
            <a:r>
              <a:rPr altLang="en" b="1" sz="2200" lang="en-US"/>
              <a:t>a</a:t>
            </a:r>
            <a:r>
              <a:rPr altLang="en" b="1" sz="2200" lang="en-US"/>
              <a:t>n</a:t>
            </a:r>
            <a:r>
              <a:rPr altLang="en" b="1" sz="2200" lang="en-US"/>
              <a:t> </a:t>
            </a:r>
            <a:r>
              <a:rPr altLang="en" b="1" sz="2200" lang="en-US"/>
              <a:t>h</a:t>
            </a:r>
            <a:r>
              <a:rPr altLang="en" b="1" sz="2200" lang="en-US"/>
              <a:t>a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w</a:t>
            </a:r>
            <a:r>
              <a:rPr altLang="en" b="1" sz="2200" lang="en-US"/>
              <a:t>o</a:t>
            </a:r>
            <a:r>
              <a:rPr altLang="en" b="1" sz="2200" lang="en-US"/>
              <a:t> </a:t>
            </a:r>
            <a:r>
              <a:rPr altLang="en" b="1" sz="2200" lang="en-US"/>
              <a:t>h</a:t>
            </a:r>
            <a:r>
              <a:rPr altLang="en" b="1" sz="2200" lang="en-US"/>
              <a:t>i</a:t>
            </a:r>
            <a:r>
              <a:rPr altLang="en" b="1" sz="2200" lang="en-US"/>
              <a:t>p</a:t>
            </a:r>
            <a:r>
              <a:rPr altLang="en" b="1" sz="2200" lang="en-US"/>
              <a:t> </a:t>
            </a:r>
            <a:r>
              <a:rPr altLang="en" b="1" sz="2200" lang="en-US"/>
              <a:t>b</a:t>
            </a:r>
            <a:r>
              <a:rPr altLang="en" b="1" sz="2200" lang="en-US"/>
              <a:t>o</a:t>
            </a:r>
            <a:r>
              <a:rPr altLang="en" b="1" sz="2200" lang="en-US"/>
              <a:t>n</a:t>
            </a:r>
            <a:r>
              <a:rPr altLang="en" b="1" sz="2200" lang="en-US"/>
              <a:t>e</a:t>
            </a:r>
            <a:r>
              <a:rPr altLang="en" b="1" sz="2200" lang="en-US"/>
              <a:t>s</a:t>
            </a:r>
            <a:r>
              <a:rPr altLang="en" b="1" sz="2200" lang="en-US"/>
              <a:t>. </a:t>
            </a:r>
            <a:endParaRPr b="1" sz="2200" lang="en-GB"/>
          </a:p>
          <a:p>
            <a:r>
              <a:rPr altLang="en" b="1" sz="2200" lang="en-US"/>
              <a:t>#</a:t>
            </a:r>
            <a:r>
              <a:rPr altLang="en" b="1" sz="2200" lang="en-US"/>
              <a:t>.</a:t>
            </a:r>
            <a:r>
              <a:rPr altLang="en" b="1" sz="2200" lang="en-US"/>
              <a:t> </a:t>
            </a:r>
            <a:r>
              <a:rPr altLang="en" b="1" sz="2200" lang="en-US"/>
              <a:t> </a:t>
            </a:r>
            <a:r>
              <a:rPr altLang="en" b="1" sz="2200" lang="en-US"/>
              <a:t>Each</a:t>
            </a:r>
            <a:r>
              <a:rPr altLang="en" b="1" sz="2200" lang="en-US"/>
              <a:t> </a:t>
            </a:r>
            <a:r>
              <a:rPr altLang="en" b="1" sz="2200" lang="en-US"/>
              <a:t>h</a:t>
            </a:r>
            <a:r>
              <a:rPr altLang="en" b="1" sz="2200" lang="en-US"/>
              <a:t>i</a:t>
            </a:r>
            <a:r>
              <a:rPr altLang="en" b="1" sz="2200" lang="en-US"/>
              <a:t>p</a:t>
            </a:r>
            <a:r>
              <a:rPr altLang="en" b="1" sz="2200" lang="en-US"/>
              <a:t> </a:t>
            </a:r>
            <a:r>
              <a:rPr altLang="en" b="1" sz="2200" lang="en-US"/>
              <a:t>b</a:t>
            </a:r>
            <a:r>
              <a:rPr altLang="en" b="1" sz="2200" lang="en-US"/>
              <a:t>o</a:t>
            </a:r>
            <a:r>
              <a:rPr altLang="en" b="1" sz="2200" lang="en-US"/>
              <a:t>n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c</a:t>
            </a:r>
            <a:r>
              <a:rPr altLang="en" b="1" sz="2200" lang="en-US"/>
              <a:t>o</a:t>
            </a:r>
            <a:r>
              <a:rPr altLang="en" b="1" sz="2200" lang="en-US"/>
              <a:t>n</a:t>
            </a:r>
            <a:r>
              <a:rPr altLang="en" b="1" sz="2200" lang="en-US"/>
              <a:t>s</a:t>
            </a:r>
            <a:r>
              <a:rPr altLang="en" b="1" sz="2200" lang="en-US"/>
              <a:t>i</a:t>
            </a:r>
            <a:r>
              <a:rPr altLang="en" b="1" sz="2200" lang="en-US"/>
              <a:t>s</a:t>
            </a:r>
            <a:r>
              <a:rPr altLang="en" b="1" sz="2200" lang="en-US"/>
              <a:t>t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o</a:t>
            </a:r>
            <a:r>
              <a:rPr altLang="en" b="1" sz="2200" lang="en-US"/>
              <a:t>f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r</a:t>
            </a:r>
            <a:r>
              <a:rPr altLang="en" b="1" sz="2200" lang="en-US"/>
              <a:t>e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f</a:t>
            </a:r>
            <a:r>
              <a:rPr altLang="en" b="1" sz="2200" lang="en-US"/>
              <a:t>u</a:t>
            </a:r>
            <a:r>
              <a:rPr altLang="en" b="1" sz="2200" lang="en-US"/>
              <a:t>s</a:t>
            </a:r>
            <a:r>
              <a:rPr altLang="en" b="1" sz="2200" lang="en-US"/>
              <a:t>e</a:t>
            </a:r>
            <a:r>
              <a:rPr altLang="en" b="1" sz="2200" lang="en-US"/>
              <a:t>d</a:t>
            </a:r>
            <a:r>
              <a:rPr altLang="en" b="1" sz="2200" lang="en-US"/>
              <a:t> </a:t>
            </a:r>
            <a:r>
              <a:rPr altLang="en" b="1" sz="2200" lang="en-US"/>
              <a:t>b</a:t>
            </a:r>
            <a:r>
              <a:rPr altLang="en" b="1" sz="2200" lang="en-US"/>
              <a:t>o</a:t>
            </a:r>
            <a:r>
              <a:rPr altLang="en" b="1" sz="2200" lang="en-US"/>
              <a:t>n</a:t>
            </a:r>
            <a:r>
              <a:rPr altLang="en" b="1" sz="2200" lang="en-US"/>
              <a:t>e</a:t>
            </a:r>
            <a:r>
              <a:rPr altLang="en" b="1" sz="2200" lang="en-US"/>
              <a:t>s</a:t>
            </a:r>
            <a:r>
              <a:rPr altLang="en" b="1" sz="2200" lang="en-US"/>
              <a:t>.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y</a:t>
            </a:r>
            <a:r>
              <a:rPr altLang="en" b="1" sz="2200" lang="en-US"/>
              <a:t> </a:t>
            </a:r>
            <a:r>
              <a:rPr altLang="en" b="1" sz="2200" lang="en-US"/>
              <a:t>a</a:t>
            </a:r>
            <a:r>
              <a:rPr altLang="en" b="1" sz="2200" lang="en-US"/>
              <a:t>r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i</a:t>
            </a:r>
            <a:r>
              <a:rPr altLang="en" b="1" sz="2200" lang="en-US"/>
              <a:t>l</a:t>
            </a:r>
            <a:r>
              <a:rPr altLang="en" b="1" sz="2200" lang="en-US"/>
              <a:t>i</a:t>
            </a:r>
            <a:r>
              <a:rPr altLang="en" b="1" sz="2200" lang="en-US"/>
              <a:t>u</a:t>
            </a:r>
            <a:r>
              <a:rPr altLang="en" b="1" sz="2200" lang="en-US"/>
              <a:t>m</a:t>
            </a:r>
            <a:r>
              <a:rPr altLang="en" b="1" sz="2200" lang="en-US"/>
              <a:t>, </a:t>
            </a:r>
            <a:r>
              <a:rPr altLang="en" b="1" sz="2200" lang="en-US"/>
              <a:t>i</a:t>
            </a:r>
            <a:r>
              <a:rPr altLang="en" b="1" sz="2200" lang="en-US"/>
              <a:t>s</a:t>
            </a:r>
            <a:r>
              <a:rPr altLang="en" b="1" sz="2200" lang="en-US"/>
              <a:t>c</a:t>
            </a:r>
            <a:r>
              <a:rPr altLang="en" b="1" sz="2200" lang="en-US"/>
              <a:t>h</a:t>
            </a:r>
            <a:r>
              <a:rPr altLang="en" b="1" sz="2200" lang="en-US"/>
              <a:t>i</a:t>
            </a:r>
            <a:r>
              <a:rPr altLang="en" b="1" sz="2200" lang="en-US"/>
              <a:t>u</a:t>
            </a:r>
            <a:r>
              <a:rPr altLang="en" b="1" sz="2200" lang="en-US"/>
              <a:t>m</a:t>
            </a:r>
            <a:r>
              <a:rPr altLang="en" b="1" sz="2200" lang="en-US"/>
              <a:t> </a:t>
            </a:r>
            <a:r>
              <a:rPr altLang="en" b="1" sz="2200" lang="en-US"/>
              <a:t>a</a:t>
            </a:r>
            <a:r>
              <a:rPr altLang="en" b="1" sz="2200" lang="en-US"/>
              <a:t>n</a:t>
            </a:r>
            <a:r>
              <a:rPr altLang="en" b="1" sz="2200" lang="en-US"/>
              <a:t>d</a:t>
            </a:r>
            <a:r>
              <a:rPr altLang="en" b="1" sz="2200" lang="en-US"/>
              <a:t> </a:t>
            </a:r>
            <a:r>
              <a:rPr altLang="en" b="1" sz="2200" lang="en-US"/>
              <a:t>p</a:t>
            </a:r>
            <a:r>
              <a:rPr altLang="en" b="1" sz="2200" lang="en-US"/>
              <a:t>u</a:t>
            </a:r>
            <a:r>
              <a:rPr altLang="en" b="1" sz="2200" lang="en-US"/>
              <a:t>b</a:t>
            </a:r>
            <a:r>
              <a:rPr altLang="en" b="1" sz="2200" lang="en-US"/>
              <a:t>i</a:t>
            </a:r>
            <a:r>
              <a:rPr altLang="en" b="1" sz="2200" lang="en-US"/>
              <a:t>s</a:t>
            </a:r>
            <a:r>
              <a:rPr altLang="en" b="1" sz="2200" lang="en-US"/>
              <a:t>. </a:t>
            </a:r>
            <a:endParaRPr b="1" sz="2200" lang="en-GB"/>
          </a:p>
          <a:p>
            <a:r>
              <a:rPr altLang="en" b="1" sz="2200" lang="en-US"/>
              <a:t>#</a:t>
            </a:r>
            <a:r>
              <a:rPr altLang="en" b="1" sz="2200" lang="en-US"/>
              <a:t>.</a:t>
            </a:r>
            <a:r>
              <a:rPr altLang="en" b="1" sz="2200" lang="en-US"/>
              <a:t> 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h</a:t>
            </a:r>
            <a:r>
              <a:rPr altLang="en" b="1" sz="2200" lang="en-US"/>
              <a:t>i</a:t>
            </a:r>
            <a:r>
              <a:rPr altLang="en" b="1" sz="2200" lang="en-US"/>
              <a:t>p</a:t>
            </a:r>
            <a:r>
              <a:rPr altLang="en" b="1" sz="2200" lang="en-US"/>
              <a:t> </a:t>
            </a:r>
            <a:r>
              <a:rPr altLang="en" b="1" sz="2200" lang="en-US"/>
              <a:t>b</a:t>
            </a:r>
            <a:r>
              <a:rPr altLang="en" b="1" sz="2200" lang="en-US"/>
              <a:t>o</a:t>
            </a:r>
            <a:r>
              <a:rPr altLang="en" b="1" sz="2200" lang="en-US"/>
              <a:t>n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h</a:t>
            </a:r>
            <a:r>
              <a:rPr altLang="en" b="1" sz="2200" lang="en-US"/>
              <a:t>a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a</a:t>
            </a:r>
            <a:r>
              <a:rPr altLang="en" b="1" sz="2200" lang="en-US"/>
              <a:t> </a:t>
            </a:r>
            <a:r>
              <a:rPr altLang="en" b="1" sz="2200" lang="en-US"/>
              <a:t>d</a:t>
            </a:r>
            <a:r>
              <a:rPr altLang="en" b="1" sz="2200" lang="en-US"/>
              <a:t>e</a:t>
            </a:r>
            <a:r>
              <a:rPr altLang="en" b="1" sz="2200" lang="en-US"/>
              <a:t>e</a:t>
            </a:r>
            <a:r>
              <a:rPr altLang="en" b="1" sz="2200" lang="en-US"/>
              <a:t>p</a:t>
            </a:r>
            <a:r>
              <a:rPr altLang="en" b="1" sz="2200" lang="en-US"/>
              <a:t> </a:t>
            </a:r>
            <a:r>
              <a:rPr altLang="en" b="1" sz="2200" lang="en-US"/>
              <a:t>d</a:t>
            </a:r>
            <a:r>
              <a:rPr altLang="en" b="1" sz="2200" lang="en-US"/>
              <a:t>e</a:t>
            </a:r>
            <a:r>
              <a:rPr altLang="en" b="1" sz="2200" lang="en-US"/>
              <a:t>p</a:t>
            </a:r>
            <a:r>
              <a:rPr altLang="en" b="1" sz="2200" lang="en-US"/>
              <a:t>r</a:t>
            </a:r>
            <a:r>
              <a:rPr altLang="en" b="1" sz="2200" lang="en-US"/>
              <a:t>e</a:t>
            </a:r>
            <a:r>
              <a:rPr altLang="en" b="1" sz="2200" lang="en-US"/>
              <a:t>s</a:t>
            </a:r>
            <a:r>
              <a:rPr altLang="en" b="1" sz="2200" lang="en-US"/>
              <a:t>s</a:t>
            </a:r>
            <a:r>
              <a:rPr altLang="en" b="1" sz="2200" lang="en-US"/>
              <a:t>ion </a:t>
            </a:r>
            <a:r>
              <a:rPr altLang="en" b="1" sz="2200" lang="en-US"/>
              <a:t>o</a:t>
            </a:r>
            <a:r>
              <a:rPr altLang="en" b="1" sz="2200" lang="en-US"/>
              <a:t>n</a:t>
            </a:r>
            <a:r>
              <a:rPr altLang="en" b="1" sz="2200" lang="en-US"/>
              <a:t> </a:t>
            </a:r>
            <a:r>
              <a:rPr altLang="en" b="1" sz="2200" lang="en-US"/>
              <a:t>l</a:t>
            </a:r>
            <a:r>
              <a:rPr altLang="en" b="1" sz="2200" lang="en-US"/>
              <a:t>a</a:t>
            </a:r>
            <a:r>
              <a:rPr altLang="en" b="1" sz="2200" lang="en-US"/>
              <a:t>t</a:t>
            </a:r>
            <a:r>
              <a:rPr altLang="en" b="1" sz="2200" lang="en-US"/>
              <a:t>e</a:t>
            </a:r>
            <a:r>
              <a:rPr altLang="en" b="1" sz="2200" lang="en-US"/>
              <a:t>r</a:t>
            </a:r>
            <a:r>
              <a:rPr altLang="en" b="1" sz="2200" lang="en-US"/>
              <a:t>a</a:t>
            </a:r>
            <a:r>
              <a:rPr altLang="en" b="1" sz="2200" lang="en-US"/>
              <a:t>l</a:t>
            </a:r>
            <a:r>
              <a:rPr altLang="en" b="1" sz="2200" lang="en-US"/>
              <a:t> </a:t>
            </a:r>
            <a:r>
              <a:rPr altLang="en" b="1" sz="2200" lang="en-US"/>
              <a:t>w</a:t>
            </a:r>
            <a:r>
              <a:rPr altLang="en" b="1" sz="2200" lang="en-US"/>
              <a:t>a</a:t>
            </a:r>
            <a:r>
              <a:rPr altLang="en" b="1" sz="2200" lang="en-US"/>
              <a:t>l</a:t>
            </a:r>
            <a:r>
              <a:rPr altLang="en" b="1" sz="2200" lang="en-US"/>
              <a:t>l</a:t>
            </a:r>
            <a:r>
              <a:rPr altLang="en" b="1" sz="2200" lang="en-US"/>
              <a:t> </a:t>
            </a:r>
            <a:r>
              <a:rPr altLang="en" b="1" sz="2200" lang="en-US"/>
              <a:t>k</a:t>
            </a:r>
            <a:r>
              <a:rPr altLang="en" b="1" sz="2200" lang="en-US"/>
              <a:t>n</a:t>
            </a:r>
            <a:r>
              <a:rPr altLang="en" b="1" sz="2200" lang="en-US"/>
              <a:t>o</a:t>
            </a:r>
            <a:r>
              <a:rPr altLang="en" b="1" sz="2200" lang="en-US"/>
              <a:t>w</a:t>
            </a:r>
            <a:r>
              <a:rPr altLang="en" b="1" sz="2200" lang="en-US"/>
              <a:t>n</a:t>
            </a:r>
            <a:r>
              <a:rPr altLang="en" b="1" sz="2200" lang="en-US"/>
              <a:t> </a:t>
            </a:r>
            <a:r>
              <a:rPr altLang="en" b="1" sz="2200" lang="en-US"/>
              <a:t>a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a</a:t>
            </a:r>
            <a:r>
              <a:rPr altLang="en" b="1" sz="2200" lang="en-US"/>
              <a:t>c</a:t>
            </a:r>
            <a:r>
              <a:rPr altLang="en" b="1" sz="2200" lang="en-US"/>
              <a:t>e</a:t>
            </a:r>
            <a:r>
              <a:rPr altLang="en" b="1" sz="2200" lang="en-US"/>
              <a:t>t</a:t>
            </a:r>
            <a:r>
              <a:rPr altLang="en" b="1" sz="2200" lang="en-US"/>
              <a:t>a</a:t>
            </a:r>
            <a:r>
              <a:rPr altLang="en" b="1" sz="2200" lang="en-US"/>
              <a:t>b</a:t>
            </a:r>
            <a:r>
              <a:rPr altLang="en" b="1" sz="2200" lang="en-US"/>
              <a:t>u</a:t>
            </a:r>
            <a:r>
              <a:rPr altLang="en" b="1" sz="2200" lang="en-US"/>
              <a:t>l</a:t>
            </a:r>
            <a:r>
              <a:rPr altLang="en" b="1" sz="2200" lang="en-US"/>
              <a:t>u</a:t>
            </a:r>
            <a:r>
              <a:rPr altLang="en" b="1" sz="2200" lang="en-US"/>
              <a:t>m</a:t>
            </a:r>
            <a:r>
              <a:rPr altLang="en" b="1" sz="2200" lang="en-US"/>
              <a:t>, </a:t>
            </a:r>
            <a:r>
              <a:rPr altLang="en" b="1" sz="2200" lang="en-US"/>
              <a:t>w</a:t>
            </a:r>
            <a:r>
              <a:rPr altLang="en" b="1" sz="2200" lang="en-US"/>
              <a:t>h</a:t>
            </a:r>
            <a:r>
              <a:rPr altLang="en" b="1" sz="2200" lang="en-US"/>
              <a:t>i</a:t>
            </a:r>
            <a:r>
              <a:rPr altLang="en" b="1" sz="2200" lang="en-US"/>
              <a:t>c</a:t>
            </a:r>
            <a:r>
              <a:rPr altLang="en" b="1" sz="2200" lang="en-US"/>
              <a:t>h</a:t>
            </a:r>
            <a:r>
              <a:rPr altLang="en" b="1" sz="2200" lang="en-US"/>
              <a:t> </a:t>
            </a:r>
            <a:r>
              <a:rPr altLang="en" b="1" sz="2200" lang="en-US"/>
              <a:t>f</a:t>
            </a:r>
            <a:r>
              <a:rPr altLang="en" b="1" sz="2200" lang="en-US"/>
              <a:t>o</a:t>
            </a:r>
            <a:r>
              <a:rPr altLang="en" b="1" sz="2200" lang="en-US"/>
              <a:t>r</a:t>
            </a:r>
            <a:r>
              <a:rPr altLang="en" b="1" sz="2200" lang="en-US"/>
              <a:t>m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h</a:t>
            </a:r>
            <a:r>
              <a:rPr altLang="en" b="1" sz="2200" lang="en-US"/>
              <a:t>i</a:t>
            </a:r>
            <a:r>
              <a:rPr altLang="en" b="1" sz="2200" lang="en-US"/>
              <a:t>p</a:t>
            </a:r>
            <a:r>
              <a:rPr altLang="en" b="1" sz="2200" lang="en-US"/>
              <a:t> </a:t>
            </a:r>
            <a:r>
              <a:rPr altLang="en" b="1" sz="2200" lang="en-US"/>
              <a:t>j</a:t>
            </a:r>
            <a:r>
              <a:rPr altLang="en" b="1" sz="2200" lang="en-US"/>
              <a:t>o</a:t>
            </a:r>
            <a:r>
              <a:rPr altLang="en" b="1" sz="2200" lang="en-US"/>
              <a:t>i</a:t>
            </a:r>
            <a:r>
              <a:rPr altLang="en" b="1" sz="2200" lang="en-US"/>
              <a:t>n</a:t>
            </a:r>
            <a:r>
              <a:rPr altLang="en" b="1" sz="2200" lang="en-US"/>
              <a:t>t</a:t>
            </a:r>
            <a:r>
              <a:rPr altLang="en" b="1" sz="2200" lang="en-US"/>
              <a:t> </a:t>
            </a:r>
            <a:r>
              <a:rPr altLang="en" b="1" sz="2200" lang="en-US"/>
              <a:t>w</a:t>
            </a:r>
            <a:r>
              <a:rPr altLang="en" b="1" sz="2200" lang="en-US"/>
              <a:t>i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a</a:t>
            </a:r>
            <a:r>
              <a:rPr altLang="en" b="1" sz="2200" lang="en-US"/>
              <a:t>d</a:t>
            </a:r>
            <a:r>
              <a:rPr altLang="en" b="1" sz="2200" lang="en-US"/>
              <a:t> </a:t>
            </a:r>
            <a:r>
              <a:rPr altLang="en" b="1" sz="2200" lang="en-US"/>
              <a:t>o</a:t>
            </a:r>
            <a:r>
              <a:rPr altLang="en" b="1" sz="2200" lang="en-US"/>
              <a:t>f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f</a:t>
            </a:r>
            <a:r>
              <a:rPr altLang="en" b="1" sz="2200" lang="en-US"/>
              <a:t>e</a:t>
            </a:r>
            <a:r>
              <a:rPr altLang="en" b="1" sz="2200" lang="en-US"/>
              <a:t>m</a:t>
            </a:r>
            <a:r>
              <a:rPr altLang="en" b="1" sz="2200" lang="en-US"/>
              <a:t>u</a:t>
            </a:r>
            <a:r>
              <a:rPr altLang="en" b="1" sz="2200" lang="en-US"/>
              <a:t>r</a:t>
            </a:r>
            <a:r>
              <a:rPr altLang="en" b="1" sz="2200" lang="en-US"/>
              <a:t>. </a:t>
            </a:r>
            <a:endParaRPr b="1" sz="2200" lang="en-GB"/>
          </a:p>
          <a:p>
            <a:r>
              <a:rPr altLang="en" b="1" sz="2200" lang="en-US"/>
              <a:t>#</a:t>
            </a:r>
            <a:r>
              <a:rPr altLang="en" b="1" sz="2200" lang="en-US"/>
              <a:t>.</a:t>
            </a:r>
            <a:r>
              <a:rPr altLang="en" b="1" sz="2200" lang="en-US"/>
              <a:t> 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i</a:t>
            </a:r>
            <a:r>
              <a:rPr altLang="en" b="1" sz="2200" lang="en-US"/>
              <a:t>l</a:t>
            </a:r>
            <a:r>
              <a:rPr altLang="en" b="1" sz="2200" lang="en-US"/>
              <a:t>i</a:t>
            </a:r>
            <a:r>
              <a:rPr altLang="en" b="1" sz="2200" lang="en-US"/>
              <a:t>u</a:t>
            </a:r>
            <a:r>
              <a:rPr altLang="en" b="1" sz="2200" lang="en-US"/>
              <a:t>m</a:t>
            </a:r>
            <a:r>
              <a:rPr altLang="en" b="1" sz="2200" lang="en-US"/>
              <a:t> </a:t>
            </a:r>
            <a:r>
              <a:rPr altLang="en" b="1" sz="2200" lang="en-US"/>
              <a:t>i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u</a:t>
            </a:r>
            <a:r>
              <a:rPr altLang="en" b="1" sz="2200" lang="en-US"/>
              <a:t>p</a:t>
            </a:r>
            <a:r>
              <a:rPr altLang="en" b="1" sz="2200" lang="en-US"/>
              <a:t>p</a:t>
            </a:r>
            <a:r>
              <a:rPr altLang="en" b="1" sz="2200" lang="en-US"/>
              <a:t>e</a:t>
            </a:r>
            <a:r>
              <a:rPr altLang="en" b="1" sz="2200" lang="en-US"/>
              <a:t>r</a:t>
            </a:r>
            <a:r>
              <a:rPr altLang="en" b="1" sz="2200" lang="en-US"/>
              <a:t> </a:t>
            </a:r>
            <a:r>
              <a:rPr altLang="en" b="1" sz="2200" lang="en-US"/>
              <a:t>f</a:t>
            </a:r>
            <a:r>
              <a:rPr altLang="en" b="1" sz="2200" lang="en-US"/>
              <a:t>l</a:t>
            </a:r>
            <a:r>
              <a:rPr altLang="en" b="1" sz="2200" lang="en-US"/>
              <a:t>a</a:t>
            </a:r>
            <a:r>
              <a:rPr altLang="en" b="1" sz="2200" lang="en-US"/>
              <a:t>t</a:t>
            </a:r>
            <a:r>
              <a:rPr altLang="en" b="1" sz="2200" lang="en-US"/>
              <a:t>t</a:t>
            </a:r>
            <a:r>
              <a:rPr altLang="en" b="1" sz="2200" lang="en-US"/>
              <a:t>e</a:t>
            </a:r>
            <a:r>
              <a:rPr altLang="en" b="1" sz="2200" lang="en-US"/>
              <a:t>n</a:t>
            </a:r>
            <a:r>
              <a:rPr altLang="en" b="1" sz="2200" lang="en-US"/>
              <a:t>e</a:t>
            </a:r>
            <a:r>
              <a:rPr altLang="en" b="1" sz="2200" lang="en-US"/>
              <a:t>d</a:t>
            </a:r>
            <a:r>
              <a:rPr altLang="en" b="1" sz="2200" lang="en-US"/>
              <a:t> </a:t>
            </a:r>
            <a:r>
              <a:rPr altLang="en" b="1" sz="2200" lang="en-US"/>
              <a:t>p</a:t>
            </a:r>
            <a:r>
              <a:rPr altLang="en" b="1" sz="2200" lang="en-US"/>
              <a:t>a</a:t>
            </a:r>
            <a:r>
              <a:rPr altLang="en" b="1" sz="2200" lang="en-US"/>
              <a:t>r</a:t>
            </a:r>
            <a:r>
              <a:rPr altLang="en" b="1" sz="2200" lang="en-US"/>
              <a:t>t</a:t>
            </a:r>
            <a:r>
              <a:rPr altLang="en" b="1" sz="2200" lang="en-US"/>
              <a:t> </a:t>
            </a:r>
            <a:r>
              <a:rPr altLang="en" b="1" sz="2200" lang="en-US"/>
              <a:t>o</a:t>
            </a:r>
            <a:r>
              <a:rPr altLang="en" b="1" sz="2200" lang="en-US"/>
              <a:t>f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h</a:t>
            </a:r>
            <a:r>
              <a:rPr altLang="en" b="1" sz="2200" lang="en-US"/>
              <a:t>i</a:t>
            </a:r>
            <a:r>
              <a:rPr altLang="en" b="1" sz="2200" lang="en-US"/>
              <a:t>p</a:t>
            </a:r>
            <a:r>
              <a:rPr altLang="en" b="1" sz="2200" lang="en-US"/>
              <a:t> </a:t>
            </a:r>
            <a:r>
              <a:rPr altLang="en" b="1" sz="2200" lang="en-US"/>
              <a:t>b</a:t>
            </a:r>
            <a:r>
              <a:rPr altLang="en" b="1" sz="2200" lang="en-US"/>
              <a:t>o</a:t>
            </a:r>
            <a:r>
              <a:rPr altLang="en" b="1" sz="2200" lang="en-US"/>
              <a:t>n</a:t>
            </a:r>
            <a:r>
              <a:rPr altLang="en" b="1" sz="2200" lang="en-US"/>
              <a:t>e</a:t>
            </a:r>
            <a:r>
              <a:rPr altLang="en" b="1" sz="2200" lang="en-US"/>
              <a:t>. </a:t>
            </a:r>
            <a:endParaRPr b="1" sz="2200" lang="en-GB"/>
          </a:p>
          <a:p>
            <a:r>
              <a:rPr altLang="en" b="1" sz="2200" lang="en-US"/>
              <a:t>#</a:t>
            </a:r>
            <a:r>
              <a:rPr altLang="en" b="1" sz="2200" lang="en-US"/>
              <a:t>.</a:t>
            </a:r>
            <a:r>
              <a:rPr altLang="en" b="1" sz="2200" lang="en-US"/>
              <a:t> 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i</a:t>
            </a:r>
            <a:r>
              <a:rPr altLang="en" b="1" sz="2200" lang="en-US"/>
              <a:t>l</a:t>
            </a:r>
            <a:r>
              <a:rPr altLang="en" b="1" sz="2200" lang="en-US"/>
              <a:t>i</a:t>
            </a:r>
            <a:r>
              <a:rPr altLang="en" b="1" sz="2200" lang="en-US"/>
              <a:t>u</a:t>
            </a:r>
            <a:r>
              <a:rPr altLang="en" b="1" sz="2200" lang="en-US"/>
              <a:t>m</a:t>
            </a:r>
            <a:r>
              <a:rPr altLang="en" b="1" sz="2200" lang="en-US"/>
              <a:t> </a:t>
            </a:r>
            <a:r>
              <a:rPr altLang="en" b="1" sz="2200" lang="en-US"/>
              <a:t>f</a:t>
            </a:r>
            <a:r>
              <a:rPr altLang="en" b="1" sz="2200" lang="en-US"/>
              <a:t>o</a:t>
            </a:r>
            <a:r>
              <a:rPr altLang="en" b="1" sz="2200" lang="en-US"/>
              <a:t>r</a:t>
            </a:r>
            <a:r>
              <a:rPr altLang="en" b="1" sz="2200" lang="en-US"/>
              <a:t>m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j</a:t>
            </a:r>
            <a:r>
              <a:rPr altLang="en" b="1" sz="2200" lang="en-US"/>
              <a:t>o</a:t>
            </a:r>
            <a:r>
              <a:rPr altLang="en" b="1" sz="2200" lang="en-US"/>
              <a:t>i</a:t>
            </a:r>
            <a:r>
              <a:rPr altLang="en" b="1" sz="2200" lang="en-US"/>
              <a:t>n</a:t>
            </a:r>
            <a:r>
              <a:rPr altLang="en" b="1" sz="2200" lang="en-US"/>
              <a:t>t</a:t>
            </a:r>
            <a:r>
              <a:rPr altLang="en" b="1" sz="2200" lang="en-US"/>
              <a:t> </a:t>
            </a:r>
            <a:r>
              <a:rPr altLang="en" b="1" sz="2200" lang="en-US"/>
              <a:t>w</a:t>
            </a:r>
            <a:r>
              <a:rPr altLang="en" b="1" sz="2200" lang="en-US"/>
              <a:t>i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 </a:t>
            </a:r>
            <a:r>
              <a:rPr altLang="en" b="1" sz="2200" lang="en-US"/>
              <a:t>s</a:t>
            </a:r>
            <a:r>
              <a:rPr altLang="en" b="1" sz="2200" lang="en-US"/>
              <a:t>a</a:t>
            </a:r>
            <a:r>
              <a:rPr altLang="en" b="1" sz="2200" lang="en-US"/>
              <a:t>c</a:t>
            </a:r>
            <a:r>
              <a:rPr altLang="en" b="1" sz="2200" lang="en-US"/>
              <a:t>r</a:t>
            </a:r>
            <a:r>
              <a:rPr altLang="en" b="1" sz="2200" lang="en-US"/>
              <a:t>u</a:t>
            </a:r>
            <a:r>
              <a:rPr altLang="en" b="1" sz="2200" lang="en-US"/>
              <a:t>m</a:t>
            </a:r>
            <a:r>
              <a:rPr altLang="en" b="1" sz="2200" lang="en-US"/>
              <a:t>,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s</a:t>
            </a:r>
            <a:r>
              <a:rPr altLang="en" b="1" sz="2200" lang="en-US"/>
              <a:t>a</a:t>
            </a:r>
            <a:r>
              <a:rPr altLang="en" b="1" sz="2200" lang="en-US"/>
              <a:t>c</a:t>
            </a:r>
            <a:r>
              <a:rPr altLang="en" b="1" sz="2200" lang="en-US"/>
              <a:t>r</a:t>
            </a:r>
            <a:r>
              <a:rPr altLang="en" b="1" sz="2200" lang="en-US"/>
              <a:t>o</a:t>
            </a:r>
            <a:r>
              <a:rPr altLang="en" b="1" sz="2200" lang="en-US"/>
              <a:t>i</a:t>
            </a:r>
            <a:r>
              <a:rPr altLang="en" b="1" sz="2200" lang="en-US"/>
              <a:t>l</a:t>
            </a:r>
            <a:r>
              <a:rPr altLang="en" b="1" sz="2200" lang="en-US"/>
              <a:t>i</a:t>
            </a:r>
            <a:r>
              <a:rPr altLang="en" b="1" sz="2200" lang="en-US"/>
              <a:t>a</a:t>
            </a:r>
            <a:r>
              <a:rPr altLang="en" b="1" sz="2200" lang="en-US"/>
              <a:t>c</a:t>
            </a:r>
            <a:r>
              <a:rPr altLang="en" b="1" sz="2200" lang="en-US"/>
              <a:t> </a:t>
            </a:r>
            <a:r>
              <a:rPr altLang="en" b="1" sz="2200" lang="en-US"/>
              <a:t>j</a:t>
            </a:r>
            <a:r>
              <a:rPr altLang="en" b="1" sz="2200" lang="en-US"/>
              <a:t>o</a:t>
            </a:r>
            <a:r>
              <a:rPr altLang="en" b="1" sz="2200" lang="en-US"/>
              <a:t>i</a:t>
            </a:r>
            <a:r>
              <a:rPr altLang="en" b="1" sz="2200" lang="en-US"/>
              <a:t>n</a:t>
            </a:r>
            <a:r>
              <a:rPr altLang="en" b="1" sz="2200" lang="en-US"/>
              <a:t>t</a:t>
            </a:r>
            <a:r>
              <a:rPr altLang="en" b="1" sz="2200" lang="en-US"/>
              <a:t>. </a:t>
            </a:r>
            <a:endParaRPr b="1" sz="2200" lang="en-GB"/>
          </a:p>
          <a:p>
            <a:r>
              <a:rPr altLang="en" b="1" sz="2200" lang="en-US"/>
              <a:t>#</a:t>
            </a:r>
            <a:r>
              <a:rPr altLang="en" b="1" sz="2200" lang="en-US"/>
              <a:t>.</a:t>
            </a:r>
            <a:r>
              <a:rPr altLang="en" b="1" sz="2200" lang="en-US"/>
              <a:t> 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i</a:t>
            </a:r>
            <a:r>
              <a:rPr altLang="en" b="1" sz="2200" lang="en-US"/>
              <a:t>s</a:t>
            </a:r>
            <a:r>
              <a:rPr altLang="en" b="1" sz="2200" lang="en-US"/>
              <a:t>c</a:t>
            </a:r>
            <a:r>
              <a:rPr altLang="en" b="1" sz="2200" lang="en-US"/>
              <a:t>h</a:t>
            </a:r>
            <a:r>
              <a:rPr altLang="en" b="1" sz="2200" lang="en-US"/>
              <a:t>i</a:t>
            </a:r>
            <a:r>
              <a:rPr altLang="en" b="1" sz="2200" lang="en-US"/>
              <a:t>u</a:t>
            </a:r>
            <a:r>
              <a:rPr altLang="en" b="1" sz="2200" lang="en-US"/>
              <a:t>m</a:t>
            </a:r>
            <a:r>
              <a:rPr altLang="en" b="1" sz="2200" lang="en-US"/>
              <a:t> </a:t>
            </a:r>
            <a:r>
              <a:rPr altLang="en" b="1" sz="2200" lang="en-US"/>
              <a:t>i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inferior </a:t>
            </a:r>
            <a:r>
              <a:rPr altLang="en" b="1" sz="2200" lang="en-US"/>
              <a:t>a</a:t>
            </a:r>
            <a:r>
              <a:rPr altLang="en" b="1" sz="2200" lang="en-US"/>
              <a:t>n</a:t>
            </a:r>
            <a:r>
              <a:rPr altLang="en" b="1" sz="2200" lang="en-US"/>
              <a:t>d</a:t>
            </a:r>
            <a:r>
              <a:rPr altLang="en" b="1" sz="2200" lang="en-US"/>
              <a:t> </a:t>
            </a:r>
            <a:r>
              <a:rPr altLang="en" b="1" sz="2200" lang="en-US"/>
              <a:t>p</a:t>
            </a:r>
            <a:r>
              <a:rPr altLang="en" b="1" sz="2200" lang="en-US"/>
              <a:t>o</a:t>
            </a:r>
            <a:r>
              <a:rPr altLang="en" b="1" sz="2200" lang="en-US"/>
              <a:t>s</a:t>
            </a:r>
            <a:r>
              <a:rPr altLang="en" b="1" sz="2200" lang="en-US"/>
              <a:t>t</a:t>
            </a:r>
            <a:r>
              <a:rPr altLang="en" b="1" sz="2200" lang="en-US"/>
              <a:t>e</a:t>
            </a:r>
            <a:r>
              <a:rPr altLang="en" b="1" sz="2200" lang="en-US"/>
              <a:t>r</a:t>
            </a:r>
            <a:r>
              <a:rPr altLang="en" b="1" sz="2200" lang="en-US"/>
              <a:t>ior </a:t>
            </a:r>
            <a:r>
              <a:rPr altLang="en" b="1" sz="2200" lang="en-US"/>
              <a:t>p</a:t>
            </a:r>
            <a:r>
              <a:rPr altLang="en" b="1" sz="2200" lang="en-US"/>
              <a:t>a</a:t>
            </a:r>
            <a:r>
              <a:rPr altLang="en" b="1" sz="2200" lang="en-US"/>
              <a:t>r</a:t>
            </a:r>
            <a:r>
              <a:rPr altLang="en" b="1" sz="2200" lang="en-US"/>
              <a:t>t</a:t>
            </a:r>
            <a:r>
              <a:rPr altLang="en" b="1" sz="2200" lang="en-US"/>
              <a:t> </a:t>
            </a:r>
            <a:r>
              <a:rPr altLang="en" b="1" sz="2200" lang="en-US"/>
              <a:t>a</a:t>
            </a:r>
            <a:r>
              <a:rPr altLang="en" b="1" sz="2200" lang="en-US"/>
              <a:t>n</a:t>
            </a:r>
            <a:r>
              <a:rPr altLang="en" b="1" sz="2200" lang="en-US"/>
              <a:t>d</a:t>
            </a:r>
            <a:r>
              <a:rPr altLang="en" b="1" sz="2200" lang="en-US"/>
              <a:t> </a:t>
            </a:r>
            <a:r>
              <a:rPr altLang="en" b="1" sz="2200" lang="en-US"/>
              <a:t>i</a:t>
            </a:r>
            <a:r>
              <a:rPr altLang="en" b="1" sz="2200" lang="en-US"/>
              <a:t>t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a</a:t>
            </a:r>
            <a:r>
              <a:rPr altLang="en" b="1" sz="2200" lang="en-US"/>
              <a:t>k</a:t>
            </a:r>
            <a:r>
              <a:rPr altLang="en" b="1" sz="2200" lang="en-US"/>
              <a:t>e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b</a:t>
            </a:r>
            <a:r>
              <a:rPr altLang="en" b="1" sz="2200" lang="en-US"/>
              <a:t>o</a:t>
            </a:r>
            <a:r>
              <a:rPr altLang="en" b="1" sz="2200" lang="en-US"/>
              <a:t>d</a:t>
            </a:r>
            <a:r>
              <a:rPr altLang="en" b="1" sz="2200" lang="en-US"/>
              <a:t>y</a:t>
            </a:r>
            <a:r>
              <a:rPr altLang="en" b="1" sz="2200" lang="en-US"/>
              <a:t> </a:t>
            </a:r>
            <a:r>
              <a:rPr altLang="en" b="1" sz="2200" lang="en-US"/>
              <a:t>w</a:t>
            </a:r>
            <a:r>
              <a:rPr altLang="en" b="1" sz="2200" lang="en-US"/>
              <a:t>e</a:t>
            </a:r>
            <a:r>
              <a:rPr altLang="en" b="1" sz="2200" lang="en-US"/>
              <a:t>i</a:t>
            </a:r>
            <a:r>
              <a:rPr altLang="en" b="1" sz="2200" lang="en-US"/>
              <a:t>g</a:t>
            </a:r>
            <a:r>
              <a:rPr altLang="en" b="1" sz="2200" lang="en-US"/>
              <a:t>h</a:t>
            </a:r>
            <a:r>
              <a:rPr altLang="en" b="1" sz="2200" lang="en-US"/>
              <a:t>t</a:t>
            </a:r>
            <a:r>
              <a:rPr altLang="en" b="1" sz="2200" lang="en-US"/>
              <a:t> </a:t>
            </a:r>
            <a:r>
              <a:rPr altLang="en" b="1" sz="2200" lang="en-US"/>
              <a:t>w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n</a:t>
            </a:r>
            <a:r>
              <a:rPr altLang="en" b="1" sz="2200" lang="en-US"/>
              <a:t> </a:t>
            </a:r>
            <a:r>
              <a:rPr altLang="en" b="1" sz="2200" lang="en-US"/>
              <a:t>s</a:t>
            </a:r>
            <a:r>
              <a:rPr altLang="en" b="1" sz="2200" lang="en-US"/>
              <a:t>e</a:t>
            </a:r>
            <a:r>
              <a:rPr altLang="en" b="1" sz="2200" lang="en-US"/>
              <a:t>a</a:t>
            </a:r>
            <a:r>
              <a:rPr altLang="en" b="1" sz="2200" lang="en-US"/>
              <a:t>t</a:t>
            </a:r>
            <a:r>
              <a:rPr altLang="en" b="1" sz="2200" lang="en-US"/>
              <a:t>e</a:t>
            </a:r>
            <a:r>
              <a:rPr altLang="en" b="1" sz="2200" lang="en-US"/>
              <a:t>d</a:t>
            </a:r>
            <a:r>
              <a:rPr altLang="en" b="1" sz="2200" lang="en-US"/>
              <a:t>. </a:t>
            </a:r>
            <a:endParaRPr b="1" sz="2200" lang="en-GB"/>
          </a:p>
          <a:p>
            <a:r>
              <a:rPr altLang="en" b="1" sz="2200" lang="en-US"/>
              <a:t>#</a:t>
            </a:r>
            <a:r>
              <a:rPr altLang="en" b="1" sz="2200" lang="en-US"/>
              <a:t>.</a:t>
            </a:r>
            <a:r>
              <a:rPr altLang="en" b="1" sz="2200" lang="en-US"/>
              <a:t> 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p</a:t>
            </a:r>
            <a:r>
              <a:rPr altLang="en" b="1" sz="2200" lang="en-US"/>
              <a:t>u</a:t>
            </a:r>
            <a:r>
              <a:rPr altLang="en" b="1" sz="2200" lang="en-US"/>
              <a:t>b</a:t>
            </a:r>
            <a:r>
              <a:rPr altLang="en" b="1" sz="2200" lang="en-US"/>
              <a:t>i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l</a:t>
            </a:r>
            <a:r>
              <a:rPr altLang="en" b="1" sz="2200" lang="en-US"/>
              <a:t>o</a:t>
            </a:r>
            <a:r>
              <a:rPr altLang="en" b="1" sz="2200" lang="en-US"/>
              <a:t>c</a:t>
            </a:r>
            <a:r>
              <a:rPr altLang="en" b="1" sz="2200" lang="en-US"/>
              <a:t>a</a:t>
            </a:r>
            <a:r>
              <a:rPr altLang="en" b="1" sz="2200" lang="en-US"/>
              <a:t>t</a:t>
            </a:r>
            <a:r>
              <a:rPr altLang="en" b="1" sz="2200" lang="en-US"/>
              <a:t>e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o</a:t>
            </a:r>
            <a:r>
              <a:rPr altLang="en" b="1" sz="2200" lang="en-US"/>
              <a:t>n</a:t>
            </a:r>
            <a:r>
              <a:rPr altLang="en" b="1" sz="2200" lang="en-US"/>
              <a:t> </a:t>
            </a:r>
            <a:r>
              <a:rPr altLang="en" b="1" sz="2200" lang="en-US"/>
              <a:t>a</a:t>
            </a:r>
            <a:r>
              <a:rPr altLang="en" b="1" sz="2200" lang="en-US"/>
              <a:t>n</a:t>
            </a:r>
            <a:r>
              <a:rPr altLang="en" b="1" sz="2200" lang="en-US"/>
              <a:t>t</a:t>
            </a:r>
            <a:r>
              <a:rPr altLang="en" b="1" sz="2200" lang="en-US"/>
              <a:t>e</a:t>
            </a:r>
            <a:r>
              <a:rPr altLang="en" b="1" sz="2200" lang="en-US"/>
              <a:t>r</a:t>
            </a:r>
            <a:r>
              <a:rPr altLang="en" b="1" sz="2200" lang="en-US"/>
              <a:t>i</a:t>
            </a:r>
            <a:r>
              <a:rPr altLang="en" b="1" sz="2200" lang="en-US"/>
              <a:t>o</a:t>
            </a:r>
            <a:r>
              <a:rPr altLang="en" b="1" sz="2200" lang="en-US"/>
              <a:t>r</a:t>
            </a:r>
            <a:r>
              <a:rPr altLang="en" b="1" sz="2200" lang="en-US"/>
              <a:t> </a:t>
            </a:r>
            <a:r>
              <a:rPr altLang="en" b="1" sz="2200" lang="en-US"/>
              <a:t>p</a:t>
            </a:r>
            <a:r>
              <a:rPr altLang="en" b="1" sz="2200" lang="en-US"/>
              <a:t>a</a:t>
            </a:r>
            <a:r>
              <a:rPr altLang="en" b="1" sz="2200" lang="en-US"/>
              <a:t>r</a:t>
            </a:r>
            <a:r>
              <a:rPr altLang="en" b="1" sz="2200" lang="en-US"/>
              <a:t>t</a:t>
            </a:r>
            <a:r>
              <a:rPr altLang="en" b="1" sz="2200" lang="en-US"/>
              <a:t> </a:t>
            </a:r>
            <a:r>
              <a:rPr altLang="en" b="1" sz="2200" lang="en-US"/>
              <a:t>a</a:t>
            </a:r>
            <a:r>
              <a:rPr altLang="en" b="1" sz="2200" lang="en-US"/>
              <a:t>n</a:t>
            </a:r>
            <a:r>
              <a:rPr altLang="en" b="1" sz="2200" lang="en-US"/>
              <a:t>d</a:t>
            </a:r>
            <a:r>
              <a:rPr altLang="en" b="1" sz="2200" lang="en-US"/>
              <a:t> </a:t>
            </a:r>
            <a:r>
              <a:rPr altLang="en" b="1" sz="2200" lang="en-US"/>
              <a:t>a</a:t>
            </a:r>
            <a:r>
              <a:rPr altLang="en" b="1" sz="2200" lang="en-US"/>
              <a:t>t</a:t>
            </a:r>
            <a:r>
              <a:rPr altLang="en" b="1" sz="2200" lang="en-US"/>
              <a:t>t</a:t>
            </a:r>
            <a:r>
              <a:rPr altLang="en" b="1" sz="2200" lang="en-US"/>
              <a:t>a</a:t>
            </a:r>
            <a:r>
              <a:rPr altLang="en" b="1" sz="2200" lang="en-US"/>
              <a:t>c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w</a:t>
            </a:r>
            <a:r>
              <a:rPr altLang="en" b="1" sz="2200" lang="en-US"/>
              <a:t>i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p</a:t>
            </a:r>
            <a:r>
              <a:rPr altLang="en" b="1" sz="2200" lang="en-US"/>
              <a:t>u</a:t>
            </a:r>
            <a:r>
              <a:rPr altLang="en" b="1" sz="2200" lang="en-US"/>
              <a:t>b</a:t>
            </a:r>
            <a:r>
              <a:rPr altLang="en" b="1" sz="2200" lang="en-US"/>
              <a:t>i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o</a:t>
            </a:r>
            <a:r>
              <a:rPr altLang="en" b="1" sz="2200" lang="en-US"/>
              <a:t>f</a:t>
            </a:r>
            <a:r>
              <a:rPr altLang="en" b="1" sz="2200" lang="en-US"/>
              <a:t> 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o</a:t>
            </a:r>
            <a:r>
              <a:rPr altLang="en" b="1" sz="2200" lang="en-US"/>
              <a:t>t</a:t>
            </a:r>
            <a:r>
              <a:rPr altLang="en" b="1" sz="2200" lang="en-US"/>
              <a:t>h</a:t>
            </a:r>
            <a:r>
              <a:rPr altLang="en" b="1" sz="2200" lang="en-US"/>
              <a:t>e</a:t>
            </a:r>
            <a:r>
              <a:rPr altLang="en" b="1" sz="2200" lang="en-US"/>
              <a:t>r</a:t>
            </a:r>
            <a:r>
              <a:rPr altLang="en" b="1" sz="2200" lang="en-US"/>
              <a:t> </a:t>
            </a:r>
            <a:r>
              <a:rPr altLang="en" b="1" sz="2200" lang="en-US"/>
              <a:t>h</a:t>
            </a:r>
            <a:r>
              <a:rPr altLang="en" b="1" sz="2200" lang="en-US"/>
              <a:t>i</a:t>
            </a:r>
            <a:r>
              <a:rPr altLang="en" b="1" sz="2200" lang="en-US"/>
              <a:t>p</a:t>
            </a:r>
            <a:r>
              <a:rPr altLang="en" b="1" sz="2200" lang="en-US"/>
              <a:t> </a:t>
            </a:r>
            <a:r>
              <a:rPr altLang="en" b="1" sz="2200" lang="en-US"/>
              <a:t>b</a:t>
            </a:r>
            <a:r>
              <a:rPr altLang="en" b="1" sz="2200" lang="en-US"/>
              <a:t>o</a:t>
            </a:r>
            <a:r>
              <a:rPr altLang="en" b="1" sz="2200" lang="en-US"/>
              <a:t>n</a:t>
            </a:r>
            <a:r>
              <a:rPr altLang="en" b="1" sz="2200" lang="en-US"/>
              <a:t>e</a:t>
            </a:r>
            <a:r>
              <a:rPr altLang="en" b="1" sz="2200" lang="en-US"/>
              <a:t> </a:t>
            </a:r>
            <a:r>
              <a:rPr altLang="en" b="1" sz="2200" lang="en-US"/>
              <a:t>a</a:t>
            </a:r>
            <a:r>
              <a:rPr altLang="en" b="1" sz="2200" lang="en-US"/>
              <a:t>n</a:t>
            </a:r>
            <a:r>
              <a:rPr altLang="en" b="1" sz="2200" lang="en-US"/>
              <a:t>d</a:t>
            </a:r>
            <a:r>
              <a:rPr altLang="en" b="1" sz="2200" lang="en-US"/>
              <a:t> </a:t>
            </a:r>
            <a:r>
              <a:rPr altLang="en" b="1" sz="2200" lang="en-US"/>
              <a:t>f</a:t>
            </a:r>
            <a:r>
              <a:rPr altLang="en" b="1" sz="2200" lang="en-US"/>
              <a:t>o</a:t>
            </a:r>
            <a:r>
              <a:rPr altLang="en" b="1" sz="2200" lang="en-US"/>
              <a:t>r</a:t>
            </a:r>
            <a:r>
              <a:rPr altLang="en" b="1" sz="2200" lang="en-US"/>
              <a:t>m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s</a:t>
            </a:r>
            <a:r>
              <a:rPr altLang="en" b="1" sz="2200" lang="en-US"/>
              <a:t>y</a:t>
            </a:r>
            <a:r>
              <a:rPr altLang="en" b="1" sz="2200" lang="en-US"/>
              <a:t>m</a:t>
            </a:r>
            <a:r>
              <a:rPr altLang="en" b="1" sz="2200" lang="en-US"/>
              <a:t>p</a:t>
            </a:r>
            <a:r>
              <a:rPr altLang="en" b="1" sz="2200" lang="en-US"/>
              <a:t>h</a:t>
            </a:r>
            <a:r>
              <a:rPr altLang="en" b="1" sz="2200" lang="en-US"/>
              <a:t>y</a:t>
            </a:r>
            <a:r>
              <a:rPr altLang="en" b="1" sz="2200" lang="en-US"/>
              <a:t>s</a:t>
            </a:r>
            <a:r>
              <a:rPr altLang="en" b="1" sz="2200" lang="en-US"/>
              <a:t>i</a:t>
            </a:r>
            <a:r>
              <a:rPr altLang="en" b="1" sz="2200" lang="en-US"/>
              <a:t>s</a:t>
            </a:r>
            <a:r>
              <a:rPr altLang="en" b="1" sz="2200" lang="en-US"/>
              <a:t> </a:t>
            </a:r>
            <a:r>
              <a:rPr altLang="en" b="1" sz="2200" lang="en-US"/>
              <a:t>p</a:t>
            </a:r>
            <a:r>
              <a:rPr altLang="en" b="1" sz="2200" lang="en-US"/>
              <a:t>u</a:t>
            </a:r>
            <a:r>
              <a:rPr altLang="en" b="1" sz="2200" lang="en-US"/>
              <a:t>b</a:t>
            </a:r>
            <a:r>
              <a:rPr altLang="en" b="1" sz="2200" lang="en-US"/>
              <a:t>i</a:t>
            </a:r>
            <a:r>
              <a:rPr altLang="en" b="1" sz="2200" lang="en-US"/>
              <a:t>s</a:t>
            </a:r>
            <a:r>
              <a:rPr altLang="en" b="1" sz="2200" lang="en-US"/>
              <a:t>. </a:t>
            </a:r>
            <a:endParaRPr b="1" sz="2200"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ctrTitle"/>
          </p:nvPr>
        </p:nvSpPr>
        <p:spPr>
          <a:xfrm>
            <a:off x="685800" y="9977"/>
            <a:ext cx="7772400" cy="1684710"/>
          </a:xfrm>
        </p:spPr>
        <p:txBody>
          <a:bodyPr/>
          <a:p>
            <a:r>
              <a:rPr altLang="en" b="1" lang="en-US"/>
              <a:t>L</a:t>
            </a:r>
            <a:r>
              <a:rPr altLang="en" b="1" lang="en-US"/>
              <a:t>O</a:t>
            </a:r>
            <a:r>
              <a:rPr altLang="en" b="1" lang="en-US"/>
              <a:t>W</a:t>
            </a:r>
            <a:r>
              <a:rPr altLang="en" b="1" lang="en-US"/>
              <a:t>E</a:t>
            </a:r>
            <a:r>
              <a:rPr altLang="en" b="1" lang="en-US"/>
              <a:t>R</a:t>
            </a:r>
            <a:r>
              <a:rPr altLang="en" b="1" lang="en-US"/>
              <a:t> </a:t>
            </a:r>
            <a:r>
              <a:rPr altLang="en" b="1" lang="en-US"/>
              <a:t>L</a:t>
            </a:r>
            <a:r>
              <a:rPr altLang="en" b="1" lang="en-US"/>
              <a:t>I</a:t>
            </a:r>
            <a:r>
              <a:rPr altLang="en" b="1" lang="en-US"/>
              <a:t>M</a:t>
            </a:r>
            <a:r>
              <a:rPr altLang="en" b="1" lang="en-US"/>
              <a:t>B</a:t>
            </a:r>
            <a:r>
              <a:rPr altLang="en" b="1" lang="en-US"/>
              <a:t>S</a:t>
            </a:r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type="subTitle" idx="1"/>
          </p:nvPr>
        </p:nvSpPr>
        <p:spPr>
          <a:xfrm>
            <a:off x="572292" y="1806138"/>
            <a:ext cx="7924332" cy="4972368"/>
          </a:xfrm>
        </p:spPr>
        <p:txBody>
          <a:bodyPr>
            <a:noAutofit/>
          </a:bodyPr>
          <a:p>
            <a:r>
              <a:rPr altLang="en" b="1" sz="3000" lang="en-US"/>
              <a:t>F</a:t>
            </a:r>
            <a:r>
              <a:rPr altLang="en" b="1" sz="3000" lang="en-US"/>
              <a:t>E</a:t>
            </a:r>
            <a:r>
              <a:rPr altLang="en" b="1" sz="3000" lang="en-US"/>
              <a:t>M</a:t>
            </a:r>
            <a:r>
              <a:rPr altLang="en" b="1" sz="3000" lang="en-US"/>
              <a:t>U</a:t>
            </a:r>
            <a:r>
              <a:rPr altLang="en" b="1" sz="3000" lang="en-US"/>
              <a:t>R</a:t>
            </a:r>
            <a:endParaRPr b="1" sz="3000" lang="en-GB"/>
          </a:p>
          <a:p>
            <a:r>
              <a:rPr altLang="en" b="1" sz="3000" lang="en-US"/>
              <a:t>#</a:t>
            </a:r>
            <a:r>
              <a:rPr altLang="en" b="1" sz="3000" lang="en-US"/>
              <a:t>.</a:t>
            </a:r>
            <a:r>
              <a:rPr altLang="en" b="1" sz="3000" lang="en-US"/>
              <a:t> </a:t>
            </a:r>
            <a:r>
              <a:rPr altLang="en" b="1" sz="3000" lang="en-US"/>
              <a:t>It</a:t>
            </a:r>
            <a:r>
              <a:rPr altLang="en" b="1" sz="3000" lang="en-US"/>
              <a:t> </a:t>
            </a:r>
            <a:r>
              <a:rPr altLang="en" b="1" sz="3000" lang="en-US"/>
              <a:t>i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l</a:t>
            </a:r>
            <a:r>
              <a:rPr altLang="en" b="1" sz="3000" lang="en-US"/>
              <a:t>o</a:t>
            </a:r>
            <a:r>
              <a:rPr altLang="en" b="1" sz="3000" lang="en-US"/>
              <a:t>n</a:t>
            </a:r>
            <a:r>
              <a:rPr altLang="en" b="1" sz="3000" lang="en-US"/>
              <a:t>g</a:t>
            </a:r>
            <a:r>
              <a:rPr altLang="en" b="1" sz="3000" lang="en-US"/>
              <a:t>e</a:t>
            </a:r>
            <a:r>
              <a:rPr altLang="en" b="1" sz="3000" lang="en-US"/>
              <a:t>s</a:t>
            </a:r>
            <a:r>
              <a:rPr altLang="en" b="1" sz="3000" lang="en-US"/>
              <a:t>t</a:t>
            </a:r>
            <a:r>
              <a:rPr altLang="en" b="1" sz="3000" lang="en-US"/>
              <a:t> </a:t>
            </a:r>
            <a:r>
              <a:rPr altLang="en" b="1" sz="3000" lang="en-US"/>
              <a:t>a</a:t>
            </a:r>
            <a:r>
              <a:rPr altLang="en" b="1" sz="3000" lang="en-US"/>
              <a:t>n</a:t>
            </a:r>
            <a:r>
              <a:rPr altLang="en" b="1" sz="3000" lang="en-US"/>
              <a:t>d</a:t>
            </a:r>
            <a:r>
              <a:rPr altLang="en" b="1" sz="3000" lang="en-US"/>
              <a:t> 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a</a:t>
            </a:r>
            <a:r>
              <a:rPr altLang="en" b="1" sz="3000" lang="en-US"/>
              <a:t>v</a:t>
            </a:r>
            <a:r>
              <a:rPr altLang="en" b="1" sz="3000" lang="en-US"/>
              <a:t>i</a:t>
            </a:r>
            <a:r>
              <a:rPr altLang="en" b="1" sz="3000" lang="en-US"/>
              <a:t>e</a:t>
            </a:r>
            <a:r>
              <a:rPr altLang="en" b="1" sz="3000" lang="en-US"/>
              <a:t>s</a:t>
            </a:r>
            <a:r>
              <a:rPr altLang="en" b="1" sz="3000" lang="en-US"/>
              <a:t>t</a:t>
            </a:r>
            <a:r>
              <a:rPr altLang="en" b="1" sz="3000" lang="en-US"/>
              <a:t> </a:t>
            </a:r>
            <a:r>
              <a:rPr altLang="en" b="1" sz="3000" lang="en-US"/>
              <a:t>b</a:t>
            </a:r>
            <a:r>
              <a:rPr altLang="en" b="1" sz="3000" lang="en-US"/>
              <a:t>o</a:t>
            </a:r>
            <a:r>
              <a:rPr altLang="en" b="1" sz="3000" lang="en-US"/>
              <a:t>n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o</a:t>
            </a:r>
            <a:r>
              <a:rPr altLang="en" b="1" sz="3000" lang="en-US"/>
              <a:t>f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b</a:t>
            </a:r>
            <a:r>
              <a:rPr altLang="en" b="1" sz="3000" lang="en-US"/>
              <a:t>o</a:t>
            </a:r>
            <a:r>
              <a:rPr altLang="en" b="1" sz="3000" lang="en-US"/>
              <a:t>d</a:t>
            </a:r>
            <a:r>
              <a:rPr altLang="en" b="1" sz="3000" lang="en-US"/>
              <a:t>y</a:t>
            </a:r>
            <a:r>
              <a:rPr altLang="en" b="1" sz="3000" lang="en-US"/>
              <a:t>. </a:t>
            </a:r>
            <a:endParaRPr b="1" sz="3000" lang="en-GB"/>
          </a:p>
          <a:p>
            <a:r>
              <a:rPr altLang="en" b="1" sz="3000" lang="en-US"/>
              <a:t>#</a:t>
            </a:r>
            <a:r>
              <a:rPr altLang="en" b="1" sz="3000" lang="en-US"/>
              <a:t>.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a</a:t>
            </a:r>
            <a:r>
              <a:rPr altLang="en" b="1" sz="3000" lang="en-US"/>
              <a:t>d</a:t>
            </a:r>
            <a:r>
              <a:rPr altLang="en" b="1" sz="3000" lang="en-US"/>
              <a:t> </a:t>
            </a:r>
            <a:r>
              <a:rPr altLang="en" b="1" sz="3000" lang="en-US"/>
              <a:t>i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a</a:t>
            </a:r>
            <a:r>
              <a:rPr altLang="en" b="1" sz="3000" lang="en-US"/>
              <a:t>l</a:t>
            </a:r>
            <a:r>
              <a:rPr altLang="en" b="1" sz="3000" lang="en-US"/>
              <a:t>m</a:t>
            </a:r>
            <a:r>
              <a:rPr altLang="en" b="1" sz="3000" lang="en-US"/>
              <a:t>o</a:t>
            </a:r>
            <a:r>
              <a:rPr altLang="en" b="1" sz="3000" lang="en-US"/>
              <a:t>s</a:t>
            </a:r>
            <a:r>
              <a:rPr altLang="en" b="1" sz="3000" lang="en-US"/>
              <a:t>t</a:t>
            </a:r>
            <a:r>
              <a:rPr altLang="en" b="1" sz="3000" lang="en-US"/>
              <a:t> </a:t>
            </a:r>
            <a:r>
              <a:rPr altLang="en" b="1" sz="3000" lang="en-US"/>
              <a:t>s</a:t>
            </a:r>
            <a:r>
              <a:rPr altLang="en" b="1" sz="3000" lang="en-US"/>
              <a:t>p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r</a:t>
            </a:r>
            <a:r>
              <a:rPr altLang="en" b="1" sz="3000" lang="en-US"/>
              <a:t>i</a:t>
            </a:r>
            <a:r>
              <a:rPr altLang="en" b="1" sz="3000" lang="en-US"/>
              <a:t>c</a:t>
            </a:r>
            <a:r>
              <a:rPr altLang="en" b="1" sz="3000" lang="en-US"/>
              <a:t>a</a:t>
            </a:r>
            <a:r>
              <a:rPr altLang="en" b="1" sz="3000" lang="en-US"/>
              <a:t>l</a:t>
            </a:r>
            <a:r>
              <a:rPr altLang="en" b="1" sz="3000" lang="en-US"/>
              <a:t> </a:t>
            </a:r>
            <a:r>
              <a:rPr altLang="en" b="1" sz="3000" lang="en-US"/>
              <a:t>a</a:t>
            </a:r>
            <a:r>
              <a:rPr altLang="en" b="1" sz="3000" lang="en-US"/>
              <a:t>n</a:t>
            </a:r>
            <a:r>
              <a:rPr altLang="en" b="1" sz="3000" lang="en-US"/>
              <a:t>d</a:t>
            </a:r>
            <a:r>
              <a:rPr altLang="en" b="1" sz="3000" lang="en-US"/>
              <a:t> </a:t>
            </a:r>
            <a:r>
              <a:rPr altLang="en" b="1" sz="3000" lang="en-US"/>
              <a:t>f</a:t>
            </a:r>
            <a:r>
              <a:rPr altLang="en" b="1" sz="3000" lang="en-US"/>
              <a:t>i</a:t>
            </a:r>
            <a:r>
              <a:rPr altLang="en" b="1" sz="3000" lang="en-US"/>
              <a:t>t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i</a:t>
            </a:r>
            <a:r>
              <a:rPr altLang="en" b="1" sz="3000" lang="en-US"/>
              <a:t>n</a:t>
            </a:r>
            <a:r>
              <a:rPr altLang="en" b="1" sz="3000" lang="en-US"/>
              <a:t>t</a:t>
            </a:r>
            <a:r>
              <a:rPr altLang="en" b="1" sz="3000" lang="en-US"/>
              <a:t>o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a</a:t>
            </a:r>
            <a:r>
              <a:rPr altLang="en" b="1" sz="3000" lang="en-US"/>
              <a:t>c</a:t>
            </a:r>
            <a:r>
              <a:rPr altLang="en" b="1" sz="3000" lang="en-US"/>
              <a:t>e</a:t>
            </a:r>
            <a:r>
              <a:rPr altLang="en" b="1" sz="3000" lang="en-US"/>
              <a:t>t</a:t>
            </a:r>
            <a:r>
              <a:rPr altLang="en" b="1" sz="3000" lang="en-US"/>
              <a:t>a</a:t>
            </a:r>
            <a:r>
              <a:rPr altLang="en" b="1" sz="3000" lang="en-US"/>
              <a:t>b</a:t>
            </a:r>
            <a:r>
              <a:rPr altLang="en" b="1" sz="3000" lang="en-US"/>
              <a:t>u</a:t>
            </a:r>
            <a:r>
              <a:rPr altLang="en" b="1" sz="3000" lang="en-US"/>
              <a:t>l</a:t>
            </a:r>
            <a:r>
              <a:rPr altLang="en" b="1" sz="3000" lang="en-US"/>
              <a:t>u</a:t>
            </a:r>
            <a:r>
              <a:rPr altLang="en" b="1" sz="3000" lang="en-US"/>
              <a:t>m</a:t>
            </a:r>
            <a:r>
              <a:rPr altLang="en" b="1" sz="3000" lang="en-US"/>
              <a:t> </a:t>
            </a:r>
            <a:r>
              <a:rPr altLang="en" b="1" sz="3000" lang="en-US"/>
              <a:t>o</a:t>
            </a:r>
            <a:r>
              <a:rPr altLang="en" b="1" sz="3000" lang="en-US"/>
              <a:t>f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h</a:t>
            </a:r>
            <a:r>
              <a:rPr altLang="en" b="1" sz="3000" lang="en-US"/>
              <a:t>i</a:t>
            </a:r>
            <a:r>
              <a:rPr altLang="en" b="1" sz="3000" lang="en-US"/>
              <a:t>p</a:t>
            </a:r>
            <a:r>
              <a:rPr altLang="en" b="1" sz="3000" lang="en-US"/>
              <a:t> </a:t>
            </a:r>
            <a:r>
              <a:rPr altLang="en" b="1" sz="3000" lang="en-US"/>
              <a:t>b</a:t>
            </a:r>
            <a:r>
              <a:rPr altLang="en" b="1" sz="3000" lang="en-US"/>
              <a:t>o</a:t>
            </a:r>
            <a:r>
              <a:rPr altLang="en" b="1" sz="3000" lang="en-US"/>
              <a:t>n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w</a:t>
            </a:r>
            <a:r>
              <a:rPr altLang="en" b="1" sz="3000" lang="en-US"/>
              <a:t>h</a:t>
            </a:r>
            <a:r>
              <a:rPr altLang="en" b="1" sz="3000" lang="en-US"/>
              <a:t>i</a:t>
            </a:r>
            <a:r>
              <a:rPr altLang="en" b="1" sz="3000" lang="en-US"/>
              <a:t>c</a:t>
            </a:r>
            <a:r>
              <a:rPr altLang="en" b="1" sz="3000" lang="en-US"/>
              <a:t>h</a:t>
            </a:r>
            <a:r>
              <a:rPr altLang="en" b="1" sz="3000" lang="en-US"/>
              <a:t> </a:t>
            </a:r>
            <a:r>
              <a:rPr altLang="en" b="1" sz="3000" lang="en-US"/>
              <a:t>f</a:t>
            </a:r>
            <a:r>
              <a:rPr altLang="en" b="1" sz="3000" lang="en-US"/>
              <a:t>o</a:t>
            </a:r>
            <a:r>
              <a:rPr altLang="en" b="1" sz="3000" lang="en-US"/>
              <a:t>r</a:t>
            </a:r>
            <a:r>
              <a:rPr altLang="en" b="1" sz="3000" lang="en-US"/>
              <a:t>m</a:t>
            </a:r>
            <a:r>
              <a:rPr altLang="en" b="1" sz="3000" lang="en-US"/>
              <a:t> </a:t>
            </a:r>
            <a:r>
              <a:rPr altLang="en" b="1" sz="3000" lang="en-US"/>
              <a:t>h</a:t>
            </a:r>
            <a:r>
              <a:rPr altLang="en" b="1" sz="3000" lang="en-US"/>
              <a:t>i</a:t>
            </a:r>
            <a:r>
              <a:rPr altLang="en" b="1" sz="3000" lang="en-US"/>
              <a:t>p</a:t>
            </a:r>
            <a:r>
              <a:rPr altLang="en" b="1" sz="3000" lang="en-US"/>
              <a:t> </a:t>
            </a:r>
            <a:r>
              <a:rPr altLang="en" b="1" sz="3000" lang="en-US"/>
              <a:t>j</a:t>
            </a:r>
            <a:r>
              <a:rPr altLang="en" b="1" sz="3000" lang="en-US"/>
              <a:t>o</a:t>
            </a:r>
            <a:r>
              <a:rPr altLang="en" b="1" sz="3000" lang="en-US"/>
              <a:t>i</a:t>
            </a:r>
            <a:r>
              <a:rPr altLang="en" b="1" sz="3000" lang="en-US"/>
              <a:t>n</a:t>
            </a:r>
            <a:r>
              <a:rPr altLang="en" b="1" sz="3000" lang="en-US"/>
              <a:t>t</a:t>
            </a:r>
            <a:r>
              <a:rPr altLang="en" b="1" sz="3000" lang="en-US"/>
              <a:t>. </a:t>
            </a:r>
            <a:endParaRPr b="1" sz="3000" lang="en-GB"/>
          </a:p>
          <a:p>
            <a:r>
              <a:rPr altLang="en" b="1" sz="3000" lang="en-US"/>
              <a:t>#</a:t>
            </a:r>
            <a:r>
              <a:rPr altLang="en" b="1" sz="3000" lang="en-US"/>
              <a:t>.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f</a:t>
            </a:r>
            <a:r>
              <a:rPr altLang="en" b="1" sz="3000" lang="en-US"/>
              <a:t>e</a:t>
            </a:r>
            <a:r>
              <a:rPr altLang="en" b="1" sz="3000" lang="en-US"/>
              <a:t>m</a:t>
            </a:r>
            <a:r>
              <a:rPr altLang="en" b="1" sz="3000" lang="en-US"/>
              <a:t>u</a:t>
            </a:r>
            <a:r>
              <a:rPr altLang="en" b="1" sz="3000" lang="en-US"/>
              <a:t>r</a:t>
            </a:r>
            <a:r>
              <a:rPr altLang="en" b="1" sz="3000" lang="en-US"/>
              <a:t> </a:t>
            </a:r>
            <a:r>
              <a:rPr altLang="en" b="1" sz="3000" lang="en-US"/>
              <a:t>h</a:t>
            </a:r>
            <a:r>
              <a:rPr altLang="en" b="1" sz="3000" lang="en-US"/>
              <a:t>a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n</a:t>
            </a:r>
            <a:r>
              <a:rPr altLang="en" b="1" sz="3000" lang="en-US"/>
              <a:t>e</a:t>
            </a:r>
            <a:r>
              <a:rPr altLang="en" b="1" sz="3000" lang="en-US"/>
              <a:t>c</a:t>
            </a:r>
            <a:r>
              <a:rPr altLang="en" b="1" sz="3000" lang="en-US"/>
              <a:t>k</a:t>
            </a:r>
            <a:r>
              <a:rPr altLang="en" b="1" sz="3000" lang="en-US"/>
              <a:t> </a:t>
            </a:r>
            <a:r>
              <a:rPr altLang="en" b="1" sz="3000" lang="en-US"/>
              <a:t>e</a:t>
            </a:r>
            <a:r>
              <a:rPr altLang="en" b="1" sz="3000" lang="en-US"/>
              <a:t>x</a:t>
            </a:r>
            <a:r>
              <a:rPr altLang="en" b="1" sz="3000" lang="en-US"/>
              <a:t>t</a:t>
            </a:r>
            <a:r>
              <a:rPr altLang="en" b="1" sz="3000" lang="en-US"/>
              <a:t>e</a:t>
            </a:r>
            <a:r>
              <a:rPr altLang="en" b="1" sz="3000" lang="en-US"/>
              <a:t>n</a:t>
            </a:r>
            <a:r>
              <a:rPr altLang="en" b="1" sz="3000" lang="en-US"/>
              <a:t>d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o</a:t>
            </a:r>
            <a:r>
              <a:rPr altLang="en" b="1" sz="3000" lang="en-US"/>
              <a:t>u</a:t>
            </a:r>
            <a:r>
              <a:rPr altLang="en" b="1" sz="3000" lang="en-US"/>
              <a:t>t</a:t>
            </a:r>
            <a:r>
              <a:rPr altLang="en" b="1" sz="3000" lang="en-US"/>
              <a:t>w</a:t>
            </a:r>
            <a:r>
              <a:rPr altLang="en" b="1" sz="3000" lang="en-US"/>
              <a:t>a</a:t>
            </a:r>
            <a:r>
              <a:rPr altLang="en" b="1" sz="3000" lang="en-US"/>
              <a:t>r</a:t>
            </a:r>
            <a:r>
              <a:rPr altLang="en" b="1" sz="3000" lang="en-US"/>
              <a:t>d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a</a:t>
            </a:r>
            <a:r>
              <a:rPr altLang="en" b="1" sz="3000" lang="en-US"/>
              <a:t>n</a:t>
            </a:r>
            <a:r>
              <a:rPr altLang="en" b="1" sz="3000" lang="en-US"/>
              <a:t>d</a:t>
            </a:r>
            <a:r>
              <a:rPr altLang="en" b="1" sz="3000" lang="en-US"/>
              <a:t> </a:t>
            </a:r>
            <a:r>
              <a:rPr altLang="en" b="1" sz="3000" lang="en-US"/>
              <a:t>s</a:t>
            </a:r>
            <a:r>
              <a:rPr altLang="en" b="1" sz="3000" lang="en-US"/>
              <a:t>l</a:t>
            </a:r>
            <a:r>
              <a:rPr altLang="en" b="1" sz="3000" lang="en-US"/>
              <a:t>i</a:t>
            </a:r>
            <a:r>
              <a:rPr altLang="en" b="1" sz="3000" lang="en-US"/>
              <a:t>g</a:t>
            </a:r>
            <a:r>
              <a:rPr altLang="en" b="1" sz="3000" lang="en-US"/>
              <a:t>h</a:t>
            </a:r>
            <a:r>
              <a:rPr altLang="en" b="1" sz="3000" lang="en-US"/>
              <a:t>t</a:t>
            </a:r>
            <a:r>
              <a:rPr altLang="en" b="1" sz="3000" lang="en-US"/>
              <a:t>ly </a:t>
            </a:r>
            <a:r>
              <a:rPr altLang="en" b="1" sz="3000" lang="en-US"/>
              <a:t>d</a:t>
            </a:r>
            <a:r>
              <a:rPr altLang="en" b="1" sz="3000" lang="en-US"/>
              <a:t>o</a:t>
            </a:r>
            <a:r>
              <a:rPr altLang="en" b="1" sz="3000" lang="en-US"/>
              <a:t>w</a:t>
            </a:r>
            <a:r>
              <a:rPr altLang="en" b="1" sz="3000" lang="en-US"/>
              <a:t>n</a:t>
            </a:r>
            <a:r>
              <a:rPr altLang="en" b="1" sz="3000" lang="en-US"/>
              <a:t>w</a:t>
            </a:r>
            <a:r>
              <a:rPr altLang="en" b="1" sz="3000" lang="en-US"/>
              <a:t>a</a:t>
            </a:r>
            <a:r>
              <a:rPr altLang="en" b="1" sz="3000" lang="en-US"/>
              <a:t>r</a:t>
            </a:r>
            <a:r>
              <a:rPr altLang="en" b="1" sz="3000" lang="en-US"/>
              <a:t>d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f</a:t>
            </a:r>
            <a:r>
              <a:rPr altLang="en" b="1" sz="3000" lang="en-US"/>
              <a:t>r</a:t>
            </a:r>
            <a:r>
              <a:rPr altLang="en" b="1" sz="3000" lang="en-US"/>
              <a:t>o</a:t>
            </a:r>
            <a:r>
              <a:rPr altLang="en" b="1" sz="3000" lang="en-US"/>
              <a:t>m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a</a:t>
            </a:r>
            <a:r>
              <a:rPr altLang="en" b="1" sz="3000" lang="en-US"/>
              <a:t>d</a:t>
            </a:r>
            <a:r>
              <a:rPr altLang="en" b="1" sz="3000" lang="en-US"/>
              <a:t>. </a:t>
            </a:r>
            <a:endParaRPr b="1" sz="3000" lang="en-GB"/>
          </a:p>
          <a:p>
            <a:r>
              <a:rPr altLang="en" b="1" sz="3000" lang="en-US"/>
              <a:t>#</a:t>
            </a:r>
            <a:r>
              <a:rPr altLang="en" b="1" sz="3000" lang="en-US"/>
              <a:t>.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d</a:t>
            </a:r>
            <a:r>
              <a:rPr altLang="en" b="1" sz="3000" lang="en-US"/>
              <a:t>i</a:t>
            </a:r>
            <a:r>
              <a:rPr altLang="en" b="1" sz="3000" lang="en-US"/>
              <a:t>s</a:t>
            </a:r>
            <a:r>
              <a:rPr altLang="en" b="1" sz="3000" lang="en-US"/>
              <a:t>t</a:t>
            </a:r>
            <a:r>
              <a:rPr altLang="en" b="1" sz="3000" lang="en-US"/>
              <a:t>a</a:t>
            </a:r>
            <a:r>
              <a:rPr altLang="en" b="1" sz="3000" lang="en-US"/>
              <a:t>l</a:t>
            </a:r>
            <a:r>
              <a:rPr altLang="en" b="1" sz="3000" lang="en-US"/>
              <a:t> </a:t>
            </a:r>
            <a:r>
              <a:rPr altLang="en" b="1" sz="3000" lang="en-US"/>
              <a:t>r</a:t>
            </a:r>
            <a:r>
              <a:rPr altLang="en" b="1" sz="3000" lang="en-US"/>
              <a:t>e</a:t>
            </a:r>
            <a:r>
              <a:rPr altLang="en" b="1" sz="3000" lang="en-US"/>
              <a:t>g</a:t>
            </a:r>
            <a:r>
              <a:rPr altLang="en" b="1" sz="3000" lang="en-US"/>
              <a:t>i</a:t>
            </a:r>
            <a:r>
              <a:rPr altLang="en" b="1" sz="3000" lang="en-US"/>
              <a:t>o</a:t>
            </a:r>
            <a:r>
              <a:rPr altLang="en" b="1" sz="3000" lang="en-US"/>
              <a:t>n</a:t>
            </a:r>
            <a:r>
              <a:rPr altLang="en" b="1" sz="3000" lang="en-US"/>
              <a:t> </a:t>
            </a:r>
            <a:r>
              <a:rPr altLang="en" b="1" sz="3000" lang="en-US"/>
              <a:t>o</a:t>
            </a:r>
            <a:r>
              <a:rPr altLang="en" b="1" sz="3000" lang="en-US"/>
              <a:t>f</a:t>
            </a:r>
            <a:r>
              <a:rPr altLang="en" b="1" sz="3000" lang="en-US"/>
              <a:t> </a:t>
            </a:r>
            <a:r>
              <a:rPr altLang="en" b="1" sz="3000" lang="en-US"/>
              <a:t>f</a:t>
            </a:r>
            <a:r>
              <a:rPr altLang="en" b="1" sz="3000" lang="en-US"/>
              <a:t>e</a:t>
            </a:r>
            <a:r>
              <a:rPr altLang="en" b="1" sz="3000" lang="en-US"/>
              <a:t>m</a:t>
            </a:r>
            <a:r>
              <a:rPr altLang="en" b="1" sz="3000" lang="en-US"/>
              <a:t>u</a:t>
            </a:r>
            <a:r>
              <a:rPr altLang="en" b="1" sz="3000" lang="en-US"/>
              <a:t>r</a:t>
            </a:r>
            <a:r>
              <a:rPr altLang="en" b="1" sz="3000" lang="en-US"/>
              <a:t> </a:t>
            </a:r>
            <a:r>
              <a:rPr altLang="en" b="1" sz="3000" lang="en-US"/>
              <a:t>h</a:t>
            </a:r>
            <a:r>
              <a:rPr altLang="en" b="1" sz="3000" lang="en-US"/>
              <a:t>a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w</a:t>
            </a:r>
            <a:r>
              <a:rPr altLang="en" b="1" sz="3000" lang="en-US"/>
              <a:t>o</a:t>
            </a:r>
            <a:r>
              <a:rPr altLang="en" b="1" sz="3000" lang="en-US"/>
              <a:t> </a:t>
            </a:r>
            <a:r>
              <a:rPr altLang="en" b="1" sz="3000" lang="en-US"/>
              <a:t>c</a:t>
            </a:r>
            <a:r>
              <a:rPr altLang="en" b="1" sz="3000" lang="en-US"/>
              <a:t>o</a:t>
            </a:r>
            <a:r>
              <a:rPr altLang="en" b="1" sz="3000" lang="en-US"/>
              <a:t>n</a:t>
            </a:r>
            <a:r>
              <a:rPr altLang="en" b="1" sz="3000" lang="en-US"/>
              <a:t>d</a:t>
            </a:r>
            <a:r>
              <a:rPr altLang="en" b="1" sz="3000" lang="en-US"/>
              <a:t>y</a:t>
            </a:r>
            <a:r>
              <a:rPr altLang="en" b="1" sz="3000" lang="en-US"/>
              <a:t>l</a:t>
            </a:r>
            <a:r>
              <a:rPr altLang="en" b="1" sz="3000" lang="en-US"/>
              <a:t>e</a:t>
            </a:r>
            <a:r>
              <a:rPr altLang="en" b="1" sz="3000" lang="en-US"/>
              <a:t>s</a:t>
            </a:r>
            <a:r>
              <a:rPr altLang="en" b="1" sz="3000" lang="en-US"/>
              <a:t>,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y</a:t>
            </a:r>
            <a:r>
              <a:rPr altLang="en" b="1" sz="3000" lang="en-US"/>
              <a:t> </a:t>
            </a:r>
            <a:r>
              <a:rPr altLang="en" b="1" sz="3000" lang="en-US"/>
              <a:t>a</a:t>
            </a:r>
            <a:r>
              <a:rPr altLang="en" b="1" sz="3000" lang="en-US"/>
              <a:t>r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l</a:t>
            </a:r>
            <a:r>
              <a:rPr altLang="en" b="1" sz="3000" lang="en-US"/>
              <a:t>a</a:t>
            </a:r>
            <a:r>
              <a:rPr altLang="en" b="1" sz="3000" lang="en-US"/>
              <a:t>t</a:t>
            </a:r>
            <a:r>
              <a:rPr altLang="en" b="1" sz="3000" lang="en-US"/>
              <a:t>e</a:t>
            </a:r>
            <a:r>
              <a:rPr altLang="en" b="1" sz="3000" lang="en-US"/>
              <a:t>r</a:t>
            </a:r>
            <a:r>
              <a:rPr altLang="en" b="1" sz="3000" lang="en-US"/>
              <a:t>a</a:t>
            </a:r>
            <a:r>
              <a:rPr altLang="en" b="1" sz="3000" lang="en-US"/>
              <a:t>l</a:t>
            </a:r>
            <a:r>
              <a:rPr altLang="en" b="1" sz="3000" lang="en-US"/>
              <a:t> </a:t>
            </a:r>
            <a:r>
              <a:rPr altLang="en" b="1" sz="3000" lang="en-US"/>
              <a:t>a</a:t>
            </a:r>
            <a:r>
              <a:rPr altLang="en" b="1" sz="3000" lang="en-US"/>
              <a:t>n</a:t>
            </a:r>
            <a:r>
              <a:rPr altLang="en" b="1" sz="3000" lang="en-US"/>
              <a:t>d</a:t>
            </a:r>
            <a:r>
              <a:rPr altLang="en" b="1" sz="3000" lang="en-US"/>
              <a:t> </a:t>
            </a:r>
            <a:r>
              <a:rPr altLang="en" b="1" sz="3000" lang="en-US"/>
              <a:t>m</a:t>
            </a:r>
            <a:r>
              <a:rPr altLang="en" b="1" sz="3000" lang="en-US"/>
              <a:t>e</a:t>
            </a:r>
            <a:r>
              <a:rPr altLang="en" b="1" sz="3000" lang="en-US"/>
              <a:t>d</a:t>
            </a:r>
            <a:r>
              <a:rPr altLang="en" b="1" sz="3000" lang="en-US"/>
              <a:t>i</a:t>
            </a:r>
            <a:r>
              <a:rPr altLang="en" b="1" sz="3000" lang="en-US"/>
              <a:t>a</a:t>
            </a:r>
            <a:r>
              <a:rPr altLang="en" b="1" sz="3000" lang="en-US"/>
              <a:t>l</a:t>
            </a:r>
            <a:r>
              <a:rPr altLang="en" b="1" sz="3000" lang="en-US"/>
              <a:t> </a:t>
            </a:r>
            <a:r>
              <a:rPr altLang="en" b="1" sz="3000" lang="en-US"/>
              <a:t>c</a:t>
            </a:r>
            <a:r>
              <a:rPr altLang="en" b="1" sz="3000" lang="en-US"/>
              <a:t>o</a:t>
            </a:r>
            <a:r>
              <a:rPr altLang="en" b="1" sz="3000" lang="en-US"/>
              <a:t>n</a:t>
            </a:r>
            <a:r>
              <a:rPr altLang="en" b="1" sz="3000" lang="en-US"/>
              <a:t>d</a:t>
            </a:r>
            <a:r>
              <a:rPr altLang="en" b="1" sz="3000" lang="en-US"/>
              <a:t>y</a:t>
            </a:r>
            <a:r>
              <a:rPr altLang="en" b="1" sz="3000" lang="en-US"/>
              <a:t>l</a:t>
            </a:r>
            <a:r>
              <a:rPr altLang="en" b="1" sz="3000" lang="en-US"/>
              <a:t>e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o</a:t>
            </a:r>
            <a:r>
              <a:rPr altLang="en" b="1" sz="3000" lang="en-US"/>
              <a:t> </a:t>
            </a:r>
            <a:r>
              <a:rPr altLang="en" b="1" sz="3000" lang="en-US"/>
              <a:t>w</a:t>
            </a:r>
            <a:r>
              <a:rPr altLang="en" b="1" sz="3000" lang="en-US"/>
              <a:t>h</a:t>
            </a:r>
            <a:r>
              <a:rPr altLang="en" b="1" sz="3000" lang="en-US"/>
              <a:t>i</a:t>
            </a:r>
            <a:r>
              <a:rPr altLang="en" b="1" sz="3000" lang="en-US"/>
              <a:t>c</a:t>
            </a:r>
            <a:r>
              <a:rPr altLang="en" b="1" sz="3000" lang="en-US"/>
              <a:t>h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i</a:t>
            </a:r>
            <a:r>
              <a:rPr altLang="en" b="1" sz="3000" lang="en-US"/>
              <a:t>b</a:t>
            </a:r>
            <a:r>
              <a:rPr altLang="en" b="1" sz="3000" lang="en-US"/>
              <a:t>i</a:t>
            </a:r>
            <a:r>
              <a:rPr altLang="en" b="1" sz="3000" lang="en-US"/>
              <a:t>a</a:t>
            </a:r>
            <a:r>
              <a:rPr altLang="en" b="1" sz="3000" lang="en-US"/>
              <a:t> </a:t>
            </a:r>
            <a:r>
              <a:rPr altLang="en" b="1" sz="3000" lang="en-US"/>
              <a:t>a</a:t>
            </a:r>
            <a:r>
              <a:rPr altLang="en" b="1" sz="3000" lang="en-US"/>
              <a:t>n</a:t>
            </a:r>
            <a:r>
              <a:rPr altLang="en" b="1" sz="3000" lang="en-US"/>
              <a:t>d</a:t>
            </a:r>
            <a:r>
              <a:rPr altLang="en" b="1" sz="3000" lang="en-US"/>
              <a:t> </a:t>
            </a:r>
            <a:r>
              <a:rPr altLang="en" b="1" sz="3000" lang="en-US"/>
              <a:t>p</a:t>
            </a:r>
            <a:r>
              <a:rPr altLang="en" b="1" sz="3000" lang="en-US"/>
              <a:t>a</a:t>
            </a:r>
            <a:r>
              <a:rPr altLang="en" b="1" sz="3000" lang="en-US"/>
              <a:t>t</a:t>
            </a:r>
            <a:r>
              <a:rPr altLang="en" b="1" sz="3000" lang="en-US"/>
              <a:t>e</a:t>
            </a:r>
            <a:r>
              <a:rPr altLang="en" b="1" sz="3000" lang="en-US"/>
              <a:t>l</a:t>
            </a:r>
            <a:r>
              <a:rPr altLang="en" b="1" sz="3000" lang="en-US"/>
              <a:t>l</a:t>
            </a:r>
            <a:r>
              <a:rPr altLang="en" b="1" sz="3000" lang="en-US"/>
              <a:t>a</a:t>
            </a:r>
            <a:r>
              <a:rPr altLang="en" b="1" sz="3000" lang="en-US"/>
              <a:t> </a:t>
            </a:r>
            <a:r>
              <a:rPr altLang="en" b="1" sz="3000" lang="en-US"/>
              <a:t>f</a:t>
            </a:r>
            <a:r>
              <a:rPr altLang="en" b="1" sz="3000" lang="en-US"/>
              <a:t>o</a:t>
            </a:r>
            <a:r>
              <a:rPr altLang="en" b="1" sz="3000" lang="en-US"/>
              <a:t>r</a:t>
            </a:r>
            <a:r>
              <a:rPr altLang="en" b="1" sz="3000" lang="en-US"/>
              <a:t>m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k</a:t>
            </a:r>
            <a:r>
              <a:rPr altLang="en" b="1" sz="3000" lang="en-US"/>
              <a:t>n</a:t>
            </a:r>
            <a:r>
              <a:rPr altLang="en" b="1" sz="3000" lang="en-US"/>
              <a:t>e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j</a:t>
            </a:r>
            <a:r>
              <a:rPr altLang="en" b="1" sz="3000" lang="en-US"/>
              <a:t>o</a:t>
            </a:r>
            <a:r>
              <a:rPr altLang="en" b="1" sz="3000" lang="en-US"/>
              <a:t>i</a:t>
            </a:r>
            <a:r>
              <a:rPr altLang="en" b="1" sz="3000" lang="en-US"/>
              <a:t>n</a:t>
            </a:r>
            <a:r>
              <a:rPr altLang="en" b="1" sz="3000" lang="en-US"/>
              <a:t>t</a:t>
            </a:r>
            <a:r>
              <a:rPr altLang="en" b="1" sz="3000" lang="en-US"/>
              <a:t>. </a:t>
            </a:r>
            <a:endParaRPr b="1" sz="3000" lang="en-GB"/>
          </a:p>
          <a:p>
            <a:r>
              <a:rPr altLang="en" b="1" sz="3000" lang="en-US"/>
              <a:t>#</a:t>
            </a:r>
            <a:r>
              <a:rPr altLang="en" b="1" sz="3000" lang="en-US"/>
              <a:t>.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f</a:t>
            </a:r>
            <a:r>
              <a:rPr altLang="en" b="1" sz="3000" lang="en-US"/>
              <a:t>u</a:t>
            </a:r>
            <a:r>
              <a:rPr altLang="en" b="1" sz="3000" lang="en-US"/>
              <a:t>n</a:t>
            </a:r>
            <a:r>
              <a:rPr altLang="en" b="1" sz="3000" lang="en-US"/>
              <a:t>c</a:t>
            </a:r>
            <a:r>
              <a:rPr altLang="en" b="1" sz="3000" lang="en-US"/>
              <a:t>t</a:t>
            </a:r>
            <a:r>
              <a:rPr altLang="en" b="1" sz="3000" lang="en-US"/>
              <a:t>i</a:t>
            </a:r>
            <a:r>
              <a:rPr altLang="en" b="1" sz="3000" lang="en-US"/>
              <a:t>o</a:t>
            </a:r>
            <a:r>
              <a:rPr altLang="en" b="1" sz="3000" lang="en-US"/>
              <a:t>n</a:t>
            </a:r>
            <a:r>
              <a:rPr altLang="en" b="1" sz="3000" lang="en-US"/>
              <a:t> </a:t>
            </a:r>
            <a:r>
              <a:rPr altLang="en" b="1" sz="3000" lang="en-US"/>
              <a:t>o</a:t>
            </a:r>
            <a:r>
              <a:rPr altLang="en" b="1" sz="3000" lang="en-US"/>
              <a:t>f</a:t>
            </a:r>
            <a:r>
              <a:rPr altLang="en" b="1" sz="3000" lang="en-US"/>
              <a:t> </a:t>
            </a:r>
            <a:r>
              <a:rPr altLang="en" b="1" sz="3000" lang="en-US"/>
              <a:t>f</a:t>
            </a:r>
            <a:r>
              <a:rPr altLang="en" b="1" sz="3000" lang="en-US"/>
              <a:t>e</a:t>
            </a:r>
            <a:r>
              <a:rPr altLang="en" b="1" sz="3000" lang="en-US"/>
              <a:t>m</a:t>
            </a:r>
            <a:r>
              <a:rPr altLang="en" b="1" sz="3000" lang="en-US"/>
              <a:t>u</a:t>
            </a:r>
            <a:r>
              <a:rPr altLang="en" b="1" sz="3000" lang="en-US"/>
              <a:t>r</a:t>
            </a:r>
            <a:r>
              <a:rPr altLang="en" b="1" sz="3000" lang="en-US"/>
              <a:t> </a:t>
            </a:r>
            <a:r>
              <a:rPr altLang="en" b="1" sz="3000" lang="en-US"/>
              <a:t>i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o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r</a:t>
            </a:r>
            <a:r>
              <a:rPr altLang="en" b="1" sz="3000" lang="en-US"/>
              <a:t>a</a:t>
            </a:r>
            <a:r>
              <a:rPr altLang="en" b="1" sz="3000" lang="en-US"/>
              <a:t>n</a:t>
            </a:r>
            <a:r>
              <a:rPr altLang="en" b="1" sz="3000" lang="en-US"/>
              <a:t>s</a:t>
            </a:r>
            <a:r>
              <a:rPr altLang="en" b="1" sz="3000" lang="en-US"/>
              <a:t>m</a:t>
            </a:r>
            <a:r>
              <a:rPr altLang="en" b="1" sz="3000" lang="en-US"/>
              <a:t>i</a:t>
            </a:r>
            <a:r>
              <a:rPr altLang="en" b="1" sz="3000" lang="en-US"/>
              <a:t>t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b</a:t>
            </a:r>
            <a:r>
              <a:rPr altLang="en" b="1" sz="3000" lang="en-US"/>
              <a:t>o</a:t>
            </a:r>
            <a:r>
              <a:rPr altLang="en" b="1" sz="3000" lang="en-US"/>
              <a:t>d</a:t>
            </a:r>
            <a:r>
              <a:rPr altLang="en" b="1" sz="3000" lang="en-US"/>
              <a:t>y</a:t>
            </a:r>
            <a:r>
              <a:rPr altLang="en" b="1" sz="3000" lang="en-US"/>
              <a:t> </a:t>
            </a:r>
            <a:r>
              <a:rPr altLang="en" b="1" sz="3000" lang="en-US"/>
              <a:t>w</a:t>
            </a:r>
            <a:r>
              <a:rPr altLang="en" b="1" sz="3000" lang="en-US"/>
              <a:t>e</a:t>
            </a:r>
            <a:r>
              <a:rPr altLang="en" b="1" sz="3000" lang="en-US"/>
              <a:t>i</a:t>
            </a:r>
            <a:r>
              <a:rPr altLang="en" b="1" sz="3000" lang="en-US"/>
              <a:t>g</a:t>
            </a:r>
            <a:r>
              <a:rPr altLang="en" b="1" sz="3000" lang="en-US"/>
              <a:t>h</a:t>
            </a:r>
            <a:r>
              <a:rPr altLang="en" b="1" sz="3000" lang="en-US"/>
              <a:t>t</a:t>
            </a:r>
            <a:r>
              <a:rPr altLang="en" b="1" sz="3000" lang="en-US"/>
              <a:t> </a:t>
            </a:r>
            <a:r>
              <a:rPr altLang="en" b="1" sz="3000" lang="en-US"/>
              <a:t>i</a:t>
            </a:r>
            <a:r>
              <a:rPr altLang="en" b="1" sz="3000" lang="en-US"/>
              <a:t>n</a:t>
            </a:r>
            <a:r>
              <a:rPr altLang="en" b="1" sz="3000" lang="en-US"/>
              <a:t>t</a:t>
            </a:r>
            <a:r>
              <a:rPr altLang="en" b="1" sz="3000" lang="en-US"/>
              <a:t>o</a:t>
            </a:r>
            <a:r>
              <a:rPr altLang="en" b="1" sz="3000" lang="en-US"/>
              <a:t> </a:t>
            </a:r>
            <a:r>
              <a:rPr altLang="en" b="1" sz="3000" lang="en-US"/>
              <a:t>l</a:t>
            </a:r>
            <a:r>
              <a:rPr altLang="en" b="1" sz="3000" lang="en-US"/>
              <a:t>o</a:t>
            </a:r>
            <a:r>
              <a:rPr altLang="en" b="1" sz="3000" lang="en-US"/>
              <a:t>w</a:t>
            </a:r>
            <a:r>
              <a:rPr altLang="en" b="1" sz="3000" lang="en-US"/>
              <a:t>e</a:t>
            </a:r>
            <a:r>
              <a:rPr altLang="en" b="1" sz="3000" lang="en-US"/>
              <a:t>r</a:t>
            </a:r>
            <a:r>
              <a:rPr altLang="en" b="1" sz="3000" lang="en-US"/>
              <a:t> </a:t>
            </a:r>
            <a:r>
              <a:rPr altLang="en" b="1" sz="3000" lang="en-US"/>
              <a:t>l</a:t>
            </a:r>
            <a:r>
              <a:rPr altLang="en" b="1" sz="3000" lang="en-US"/>
              <a:t>i</a:t>
            </a:r>
            <a:r>
              <a:rPr altLang="en" b="1" sz="3000" lang="en-US"/>
              <a:t>m</a:t>
            </a:r>
            <a:r>
              <a:rPr altLang="en" b="1" sz="3000" lang="en-US"/>
              <a:t>b</a:t>
            </a:r>
            <a:r>
              <a:rPr altLang="en" b="1" sz="3000" lang="en-US"/>
              <a:t>s</a:t>
            </a:r>
            <a:r>
              <a:rPr altLang="en" b="1" sz="3000" lang="en-US"/>
              <a:t>. </a:t>
            </a:r>
            <a:endParaRPr b="1" sz="3000"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ctrTitle"/>
          </p:nvPr>
        </p:nvSpPr>
        <p:spPr>
          <a:xfrm>
            <a:off x="685800" y="-137446"/>
            <a:ext cx="7772400" cy="1462845"/>
          </a:xfrm>
        </p:spPr>
        <p:txBody>
          <a:bodyPr/>
          <a:p>
            <a:r>
              <a:rPr altLang="en" b="1" lang="en-US"/>
              <a:t>T</a:t>
            </a:r>
            <a:r>
              <a:rPr altLang="en" b="1" lang="en-US"/>
              <a:t>I</a:t>
            </a:r>
            <a:r>
              <a:rPr altLang="en" b="1" lang="en-US"/>
              <a:t>B</a:t>
            </a:r>
            <a:r>
              <a:rPr altLang="en" b="1" lang="en-US"/>
              <a:t>I</a:t>
            </a:r>
            <a:r>
              <a:rPr altLang="en" b="1" lang="en-US"/>
              <a:t>A</a:t>
            </a:r>
            <a:r>
              <a:rPr altLang="en" b="1" lang="en-US"/>
              <a:t> </a:t>
            </a:r>
            <a:r>
              <a:rPr altLang="en" b="1" lang="en-US"/>
              <a:t>A</a:t>
            </a:r>
            <a:r>
              <a:rPr altLang="en" b="1" lang="en-US"/>
              <a:t>N</a:t>
            </a:r>
            <a:r>
              <a:rPr altLang="en" b="1" lang="en-US"/>
              <a:t>D</a:t>
            </a:r>
            <a:r>
              <a:rPr altLang="en" b="1" lang="en-US"/>
              <a:t> </a:t>
            </a:r>
            <a:r>
              <a:rPr altLang="en" b="1" lang="en-US"/>
              <a:t>F</a:t>
            </a:r>
            <a:r>
              <a:rPr altLang="en" b="1" lang="en-US"/>
              <a:t>I</a:t>
            </a:r>
            <a:r>
              <a:rPr altLang="en" b="1" lang="en-US"/>
              <a:t>B</a:t>
            </a:r>
            <a:r>
              <a:rPr altLang="en" b="1" lang="en-US"/>
              <a:t>U</a:t>
            </a:r>
            <a:r>
              <a:rPr altLang="en" b="1" lang="en-US"/>
              <a:t>L</a:t>
            </a:r>
            <a:r>
              <a:rPr altLang="en" b="1" lang="en-US"/>
              <a:t>A</a:t>
            </a:r>
            <a:endParaRPr lang="en-GB"/>
          </a:p>
        </p:txBody>
      </p:sp>
      <p:sp>
        <p:nvSpPr>
          <p:cNvPr id="1048654" name=""/>
          <p:cNvSpPr>
            <a:spLocks noGrp="1"/>
          </p:cNvSpPr>
          <p:nvPr>
            <p:ph type="subTitle" idx="1"/>
          </p:nvPr>
        </p:nvSpPr>
        <p:spPr>
          <a:xfrm rot="9528">
            <a:off x="269546" y="1550718"/>
            <a:ext cx="8381801" cy="5447231"/>
          </a:xfrm>
        </p:spPr>
        <p:txBody>
          <a:bodyPr/>
          <a:p>
            <a:r>
              <a:rPr altLang="en" b="1" sz="3400" lang="en-US"/>
              <a:t>#</a:t>
            </a:r>
            <a:r>
              <a:rPr altLang="en" b="1" sz="3400" lang="en-US"/>
              <a:t>.</a:t>
            </a:r>
            <a:r>
              <a:rPr altLang="en" b="1" sz="3400" lang="en-US"/>
              <a:t> 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h</a:t>
            </a:r>
            <a:r>
              <a:rPr altLang="en" b="1" sz="3400" lang="en-US"/>
              <a:t>e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i</a:t>
            </a:r>
            <a:r>
              <a:rPr altLang="en" b="1" sz="3400" lang="en-US"/>
              <a:t>b</a:t>
            </a:r>
            <a:r>
              <a:rPr altLang="en" b="1" sz="3400" lang="en-US"/>
              <a:t>i</a:t>
            </a:r>
            <a:r>
              <a:rPr altLang="en" b="1" sz="3400" lang="en-US"/>
              <a:t>a</a:t>
            </a:r>
            <a:r>
              <a:rPr altLang="en" b="1" sz="3400" lang="en-US"/>
              <a:t> </a:t>
            </a:r>
            <a:r>
              <a:rPr altLang="en" b="1" sz="3400" lang="en-US"/>
              <a:t>i</a:t>
            </a:r>
            <a:r>
              <a:rPr altLang="en" b="1" sz="3400" lang="en-US"/>
              <a:t>s</a:t>
            </a:r>
            <a:r>
              <a:rPr altLang="en" b="1" sz="3400" lang="en-US"/>
              <a:t> </a:t>
            </a:r>
            <a:r>
              <a:rPr altLang="en" b="1" sz="3400" lang="en-US"/>
              <a:t>a</a:t>
            </a:r>
            <a:r>
              <a:rPr altLang="en" b="1" sz="3400" lang="en-US"/>
              <a:t> </a:t>
            </a:r>
            <a:r>
              <a:rPr altLang="en" b="1" sz="3400" lang="en-US"/>
              <a:t>b</a:t>
            </a:r>
            <a:r>
              <a:rPr altLang="en" b="1" sz="3400" lang="en-US"/>
              <a:t>o</a:t>
            </a:r>
            <a:r>
              <a:rPr altLang="en" b="1" sz="3400" lang="en-US"/>
              <a:t>n</a:t>
            </a:r>
            <a:r>
              <a:rPr altLang="en" b="1" sz="3400" lang="en-US"/>
              <a:t>e</a:t>
            </a:r>
            <a:r>
              <a:rPr altLang="en" b="1" sz="3400" lang="en-US"/>
              <a:t> </a:t>
            </a:r>
            <a:r>
              <a:rPr altLang="en" b="1" sz="3400" lang="en-US"/>
              <a:t>o</a:t>
            </a:r>
            <a:r>
              <a:rPr altLang="en" b="1" sz="3400" lang="en-US"/>
              <a:t>f</a:t>
            </a:r>
            <a:r>
              <a:rPr altLang="en" b="1" sz="3400" lang="en-US"/>
              <a:t> </a:t>
            </a:r>
            <a:r>
              <a:rPr altLang="en" b="1" sz="3400" lang="en-US"/>
              <a:t>l</a:t>
            </a:r>
            <a:r>
              <a:rPr altLang="en" b="1" sz="3400" lang="en-US"/>
              <a:t>o</a:t>
            </a:r>
            <a:r>
              <a:rPr altLang="en" b="1" sz="3400" lang="en-US"/>
              <a:t>w</a:t>
            </a:r>
            <a:r>
              <a:rPr altLang="en" b="1" sz="3400" lang="en-US"/>
              <a:t>e</a:t>
            </a:r>
            <a:r>
              <a:rPr altLang="en" b="1" sz="3400" lang="en-US"/>
              <a:t>r</a:t>
            </a:r>
            <a:r>
              <a:rPr altLang="en" b="1" sz="3400" lang="en-US"/>
              <a:t> </a:t>
            </a:r>
            <a:r>
              <a:rPr altLang="en" b="1" sz="3400" lang="en-US"/>
              <a:t>l</a:t>
            </a:r>
            <a:r>
              <a:rPr altLang="en" b="1" sz="3400" lang="en-US"/>
              <a:t>i</a:t>
            </a:r>
            <a:r>
              <a:rPr altLang="en" b="1" sz="3400" lang="en-US"/>
              <a:t>m</a:t>
            </a:r>
            <a:r>
              <a:rPr altLang="en" b="1" sz="3400" lang="en-US"/>
              <a:t>b</a:t>
            </a:r>
            <a:r>
              <a:rPr altLang="en" b="1" sz="3400" lang="en-US"/>
              <a:t>. </a:t>
            </a:r>
            <a:endParaRPr b="1" sz="3400" lang="en-GB"/>
          </a:p>
          <a:p>
            <a:r>
              <a:rPr altLang="en" b="1" sz="3400" lang="en-US"/>
              <a:t>#</a:t>
            </a:r>
            <a:r>
              <a:rPr altLang="en" b="1" sz="3400" lang="en-US"/>
              <a:t>.</a:t>
            </a:r>
            <a:r>
              <a:rPr altLang="en" b="1" sz="3400" lang="en-US"/>
              <a:t> 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h</a:t>
            </a:r>
            <a:r>
              <a:rPr altLang="en" b="1" sz="3400" lang="en-US"/>
              <a:t>e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i</a:t>
            </a:r>
            <a:r>
              <a:rPr altLang="en" b="1" sz="3400" lang="en-US"/>
              <a:t>b</a:t>
            </a:r>
            <a:r>
              <a:rPr altLang="en" b="1" sz="3400" lang="en-US"/>
              <a:t>i</a:t>
            </a:r>
            <a:r>
              <a:rPr altLang="en" b="1" sz="3400" lang="en-US"/>
              <a:t>a</a:t>
            </a:r>
            <a:r>
              <a:rPr altLang="en" b="1" sz="3400" lang="en-US"/>
              <a:t> </a:t>
            </a:r>
            <a:r>
              <a:rPr altLang="en" b="1" sz="3400" lang="en-US"/>
              <a:t>i</a:t>
            </a:r>
            <a:r>
              <a:rPr altLang="en" b="1" sz="3400" lang="en-US"/>
              <a:t>s</a:t>
            </a:r>
            <a:r>
              <a:rPr altLang="en" b="1" sz="3400" lang="en-US"/>
              <a:t> </a:t>
            </a:r>
            <a:r>
              <a:rPr altLang="en" b="1" sz="3400" lang="en-US"/>
              <a:t>l</a:t>
            </a:r>
            <a:r>
              <a:rPr altLang="en" b="1" sz="3400" lang="en-US"/>
              <a:t>a</a:t>
            </a:r>
            <a:r>
              <a:rPr altLang="en" b="1" sz="3400" lang="en-US"/>
              <a:t>r</a:t>
            </a:r>
            <a:r>
              <a:rPr altLang="en" b="1" sz="3400" lang="en-US"/>
              <a:t>g</a:t>
            </a:r>
            <a:r>
              <a:rPr altLang="en" b="1" sz="3400" lang="en-US"/>
              <a:t>e</a:t>
            </a:r>
            <a:r>
              <a:rPr altLang="en" b="1" sz="3400" lang="en-US"/>
              <a:t>r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h</a:t>
            </a:r>
            <a:r>
              <a:rPr altLang="en" b="1" sz="3400" lang="en-US"/>
              <a:t>a</a:t>
            </a:r>
            <a:r>
              <a:rPr altLang="en" b="1" sz="3400" lang="en-US"/>
              <a:t>n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h</a:t>
            </a:r>
            <a:r>
              <a:rPr altLang="en" b="1" sz="3400" lang="en-US"/>
              <a:t>e</a:t>
            </a:r>
            <a:r>
              <a:rPr altLang="en" b="1" sz="3400" lang="en-US"/>
              <a:t> </a:t>
            </a:r>
            <a:r>
              <a:rPr altLang="en" b="1" sz="3400" lang="en-US"/>
              <a:t>f</a:t>
            </a:r>
            <a:r>
              <a:rPr altLang="en" b="1" sz="3400" lang="en-US"/>
              <a:t>i</a:t>
            </a:r>
            <a:r>
              <a:rPr altLang="en" b="1" sz="3400" lang="en-US"/>
              <a:t>b</a:t>
            </a:r>
            <a:r>
              <a:rPr altLang="en" b="1" sz="3400" lang="en-US"/>
              <a:t>u</a:t>
            </a:r>
            <a:r>
              <a:rPr altLang="en" b="1" sz="3400" lang="en-US"/>
              <a:t>l</a:t>
            </a:r>
            <a:r>
              <a:rPr altLang="en" b="1" sz="3400" lang="en-US"/>
              <a:t>a</a:t>
            </a:r>
            <a:r>
              <a:rPr altLang="en" b="1" sz="3400" lang="en-US"/>
              <a:t>. </a:t>
            </a:r>
            <a:endParaRPr b="1" sz="3400" lang="en-GB"/>
          </a:p>
          <a:p>
            <a:r>
              <a:rPr altLang="en" b="1" sz="3400" lang="en-US"/>
              <a:t>#</a:t>
            </a:r>
            <a:r>
              <a:rPr altLang="en" b="1" sz="3400" lang="en-US"/>
              <a:t>.</a:t>
            </a:r>
            <a:r>
              <a:rPr altLang="en" b="1" sz="3400" lang="en-US"/>
              <a:t> </a:t>
            </a:r>
            <a:r>
              <a:rPr altLang="en" b="1" sz="3400" lang="en-US"/>
              <a:t> </a:t>
            </a:r>
            <a:r>
              <a:rPr altLang="en" b="1" sz="3400" lang="en-US"/>
              <a:t>P</a:t>
            </a:r>
            <a:r>
              <a:rPr altLang="en" b="1" sz="3400" lang="en-US"/>
              <a:t>r</a:t>
            </a:r>
            <a:r>
              <a:rPr altLang="en" b="1" sz="3400" lang="en-US"/>
              <a:t>o</a:t>
            </a:r>
            <a:r>
              <a:rPr altLang="en" b="1" sz="3400" lang="en-US"/>
              <a:t>x</a:t>
            </a:r>
            <a:r>
              <a:rPr altLang="en" b="1" sz="3400" lang="en-US"/>
              <a:t>i</a:t>
            </a:r>
            <a:r>
              <a:rPr altLang="en" b="1" sz="3400" lang="en-US"/>
              <a:t>m</a:t>
            </a:r>
            <a:r>
              <a:rPr altLang="en" b="1" sz="3400" lang="en-US"/>
              <a:t>a</a:t>
            </a:r>
            <a:r>
              <a:rPr altLang="en" b="1" sz="3400" lang="en-US"/>
              <a:t>l</a:t>
            </a:r>
            <a:r>
              <a:rPr altLang="en" b="1" sz="3400" lang="en-US"/>
              <a:t>l</a:t>
            </a:r>
            <a:r>
              <a:rPr altLang="en" b="1" sz="3400" lang="en-US"/>
              <a:t>y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h</a:t>
            </a:r>
            <a:r>
              <a:rPr altLang="en" b="1" sz="3400" lang="en-US"/>
              <a:t>e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i</a:t>
            </a:r>
            <a:r>
              <a:rPr altLang="en" b="1" sz="3400" lang="en-US"/>
              <a:t>b</a:t>
            </a:r>
            <a:r>
              <a:rPr altLang="en" b="1" sz="3400" lang="en-US"/>
              <a:t>i</a:t>
            </a:r>
            <a:r>
              <a:rPr altLang="en" b="1" sz="3400" lang="en-US"/>
              <a:t>a</a:t>
            </a:r>
            <a:r>
              <a:rPr altLang="en" b="1" sz="3400" lang="en-US"/>
              <a:t> </a:t>
            </a:r>
            <a:r>
              <a:rPr altLang="en" b="1" sz="3400" lang="en-US"/>
              <a:t>h</a:t>
            </a:r>
            <a:r>
              <a:rPr altLang="en" b="1" sz="3400" lang="en-US"/>
              <a:t>a</a:t>
            </a:r>
            <a:r>
              <a:rPr altLang="en" b="1" sz="3400" lang="en-US"/>
              <a:t>s</a:t>
            </a:r>
            <a:r>
              <a:rPr altLang="en" b="1" sz="3400" lang="en-US"/>
              <a:t> </a:t>
            </a:r>
            <a:r>
              <a:rPr altLang="en" b="1" sz="3400" lang="en-US"/>
              <a:t>2</a:t>
            </a:r>
            <a:r>
              <a:rPr altLang="en" b="1" sz="3400" lang="en-US"/>
              <a:t> </a:t>
            </a:r>
            <a:r>
              <a:rPr altLang="en" b="1" sz="3400" lang="en-US"/>
              <a:t>c</a:t>
            </a:r>
            <a:r>
              <a:rPr altLang="en" b="1" sz="3400" lang="en-US"/>
              <a:t>o</a:t>
            </a:r>
            <a:r>
              <a:rPr altLang="en" b="1" sz="3400" lang="en-US"/>
              <a:t>n</a:t>
            </a:r>
            <a:r>
              <a:rPr altLang="en" b="1" sz="3400" lang="en-US"/>
              <a:t>d</a:t>
            </a:r>
            <a:r>
              <a:rPr altLang="en" b="1" sz="3400" lang="en-US"/>
              <a:t>y</a:t>
            </a:r>
            <a:r>
              <a:rPr altLang="en" b="1" sz="3400" lang="en-US"/>
              <a:t>l</a:t>
            </a:r>
            <a:r>
              <a:rPr altLang="en" b="1" sz="3400" lang="en-US"/>
              <a:t>e</a:t>
            </a:r>
            <a:r>
              <a:rPr altLang="en" b="1" sz="3400" lang="en-US"/>
              <a:t>s</a:t>
            </a:r>
            <a:r>
              <a:rPr altLang="en" b="1" sz="3400" lang="en-US"/>
              <a:t> </a:t>
            </a:r>
            <a:r>
              <a:rPr altLang="en" b="1" sz="3400" lang="en-US"/>
              <a:t>w</a:t>
            </a:r>
            <a:r>
              <a:rPr altLang="en" b="1" sz="3400" lang="en-US"/>
              <a:t>h</a:t>
            </a:r>
            <a:r>
              <a:rPr altLang="en" b="1" sz="3400" lang="en-US"/>
              <a:t>i</a:t>
            </a:r>
            <a:r>
              <a:rPr altLang="en" b="1" sz="3400" lang="en-US"/>
              <a:t>c</a:t>
            </a:r>
            <a:r>
              <a:rPr altLang="en" b="1" sz="3400" lang="en-US"/>
              <a:t>h</a:t>
            </a:r>
            <a:r>
              <a:rPr altLang="en" b="1" sz="3400" lang="en-US"/>
              <a:t> </a:t>
            </a:r>
            <a:r>
              <a:rPr altLang="en" b="1" sz="3400" lang="en-US"/>
              <a:t>a</a:t>
            </a:r>
            <a:r>
              <a:rPr altLang="en" b="1" sz="3400" lang="en-US"/>
              <a:t>t</a:t>
            </a:r>
            <a:r>
              <a:rPr altLang="en" b="1" sz="3400" lang="en-US"/>
              <a:t>t</a:t>
            </a:r>
            <a:r>
              <a:rPr altLang="en" b="1" sz="3400" lang="en-US"/>
              <a:t>a</a:t>
            </a:r>
            <a:r>
              <a:rPr altLang="en" b="1" sz="3400" lang="en-US"/>
              <a:t>c</a:t>
            </a:r>
            <a:r>
              <a:rPr altLang="en" b="1" sz="3400" lang="en-US"/>
              <a:t>h</a:t>
            </a:r>
            <a:r>
              <a:rPr altLang="en" b="1" sz="3400" lang="en-US"/>
              <a:t>e</a:t>
            </a:r>
            <a:r>
              <a:rPr altLang="en" b="1" sz="3400" lang="en-US"/>
              <a:t>s</a:t>
            </a:r>
            <a:r>
              <a:rPr altLang="en" b="1" sz="3400" lang="en-US"/>
              <a:t> </a:t>
            </a:r>
            <a:r>
              <a:rPr altLang="en" b="1" sz="3400" lang="en-US"/>
              <a:t>w</a:t>
            </a:r>
            <a:r>
              <a:rPr altLang="en" b="1" sz="3400" lang="en-US"/>
              <a:t>i</a:t>
            </a:r>
            <a:r>
              <a:rPr altLang="en" b="1" sz="3400" lang="en-US"/>
              <a:t>t</a:t>
            </a:r>
            <a:r>
              <a:rPr altLang="en" b="1" sz="3400" lang="en-US"/>
              <a:t>h</a:t>
            </a:r>
            <a:r>
              <a:rPr altLang="en" b="1" sz="3400" lang="en-US"/>
              <a:t> </a:t>
            </a:r>
            <a:r>
              <a:rPr altLang="en" b="1" sz="3400" lang="en-US"/>
              <a:t>f</a:t>
            </a:r>
            <a:r>
              <a:rPr altLang="en" b="1" sz="3400" lang="en-US"/>
              <a:t>e</a:t>
            </a:r>
            <a:r>
              <a:rPr altLang="en" b="1" sz="3400" lang="en-US"/>
              <a:t>m</a:t>
            </a:r>
            <a:r>
              <a:rPr altLang="en" b="1" sz="3400" lang="en-US"/>
              <a:t>u</a:t>
            </a:r>
            <a:r>
              <a:rPr altLang="en" b="1" sz="3400" lang="en-US"/>
              <a:t>r</a:t>
            </a:r>
            <a:r>
              <a:rPr altLang="en" b="1" sz="3400" lang="en-US"/>
              <a:t> </a:t>
            </a:r>
            <a:r>
              <a:rPr altLang="en" b="1" sz="3400" lang="en-US"/>
              <a:t>a</a:t>
            </a:r>
            <a:r>
              <a:rPr altLang="en" b="1" sz="3400" lang="en-US"/>
              <a:t>n</a:t>
            </a:r>
            <a:r>
              <a:rPr altLang="en" b="1" sz="3400" lang="en-US"/>
              <a:t>d</a:t>
            </a:r>
            <a:r>
              <a:rPr altLang="en" b="1" sz="3400" lang="en-US"/>
              <a:t> </a:t>
            </a:r>
            <a:r>
              <a:rPr altLang="en" b="1" sz="3400" lang="en-US"/>
              <a:t>f</a:t>
            </a:r>
            <a:r>
              <a:rPr altLang="en" b="1" sz="3400" lang="en-US"/>
              <a:t>o</a:t>
            </a:r>
            <a:r>
              <a:rPr altLang="en" b="1" sz="3400" lang="en-US"/>
              <a:t>r</a:t>
            </a:r>
            <a:r>
              <a:rPr altLang="en" b="1" sz="3400" lang="en-US"/>
              <a:t>m</a:t>
            </a:r>
            <a:r>
              <a:rPr altLang="en" b="1" sz="3400" lang="en-US"/>
              <a:t>s</a:t>
            </a:r>
            <a:r>
              <a:rPr altLang="en" b="1" sz="3400" lang="en-US"/>
              <a:t> </a:t>
            </a:r>
            <a:r>
              <a:rPr altLang="en" b="1" sz="3400" lang="en-US"/>
              <a:t>k</a:t>
            </a:r>
            <a:r>
              <a:rPr altLang="en" b="1" sz="3400" lang="en-US"/>
              <a:t>n</a:t>
            </a:r>
            <a:r>
              <a:rPr altLang="en" b="1" sz="3400" lang="en-US"/>
              <a:t>e</a:t>
            </a:r>
            <a:r>
              <a:rPr altLang="en" b="1" sz="3400" lang="en-US"/>
              <a:t>e</a:t>
            </a:r>
            <a:r>
              <a:rPr altLang="en" b="1" sz="3400" lang="en-US"/>
              <a:t> </a:t>
            </a:r>
            <a:r>
              <a:rPr altLang="en" b="1" sz="3400" lang="en-US"/>
              <a:t>J</a:t>
            </a:r>
            <a:r>
              <a:rPr altLang="en" b="1" sz="3400" lang="en-US"/>
              <a:t>o</a:t>
            </a:r>
            <a:r>
              <a:rPr altLang="en" b="1" sz="3400" lang="en-US"/>
              <a:t>i</a:t>
            </a:r>
            <a:r>
              <a:rPr altLang="en" b="1" sz="3400" lang="en-US"/>
              <a:t>n</a:t>
            </a:r>
            <a:r>
              <a:rPr altLang="en" b="1" sz="3400" lang="en-US"/>
              <a:t>t</a:t>
            </a:r>
            <a:r>
              <a:rPr altLang="en" b="1" sz="3400" lang="en-US"/>
              <a:t>. </a:t>
            </a:r>
            <a:endParaRPr b="1" sz="3400" lang="en-GB"/>
          </a:p>
          <a:p>
            <a:r>
              <a:rPr altLang="en" b="1" sz="3400" lang="en-US"/>
              <a:t>#</a:t>
            </a:r>
            <a:r>
              <a:rPr altLang="en" b="1" sz="3400" lang="en-US"/>
              <a:t>.</a:t>
            </a:r>
            <a:r>
              <a:rPr altLang="en" b="1" sz="3400" lang="en-US"/>
              <a:t> </a:t>
            </a:r>
            <a:r>
              <a:rPr altLang="en" b="1" sz="3400" lang="en-US"/>
              <a:t> </a:t>
            </a:r>
            <a:r>
              <a:rPr altLang="en" b="1" sz="3400" lang="en-US"/>
              <a:t>D</a:t>
            </a:r>
            <a:r>
              <a:rPr altLang="en" b="1" sz="3400" lang="en-US"/>
              <a:t>i</a:t>
            </a:r>
            <a:r>
              <a:rPr altLang="en" b="1" sz="3400" lang="en-US"/>
              <a:t>s</a:t>
            </a:r>
            <a:r>
              <a:rPr altLang="en" b="1" sz="3400" lang="en-US"/>
              <a:t>t</a:t>
            </a:r>
            <a:r>
              <a:rPr altLang="en" b="1" sz="3400" lang="en-US"/>
              <a:t>a</a:t>
            </a:r>
            <a:r>
              <a:rPr altLang="en" b="1" sz="3400" lang="en-US"/>
              <a:t>l</a:t>
            </a:r>
            <a:r>
              <a:rPr altLang="en" b="1" sz="3400" lang="en-US"/>
              <a:t>l</a:t>
            </a:r>
            <a:r>
              <a:rPr altLang="en" b="1" sz="3400" lang="en-US"/>
              <a:t>y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h</a:t>
            </a:r>
            <a:r>
              <a:rPr altLang="en" b="1" sz="3400" lang="en-US"/>
              <a:t>e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i</a:t>
            </a:r>
            <a:r>
              <a:rPr altLang="en" b="1" sz="3400" lang="en-US"/>
              <a:t>b</a:t>
            </a:r>
            <a:r>
              <a:rPr altLang="en" b="1" sz="3400" lang="en-US"/>
              <a:t>i</a:t>
            </a:r>
            <a:r>
              <a:rPr altLang="en" b="1" sz="3400" lang="en-US"/>
              <a:t>a</a:t>
            </a:r>
            <a:r>
              <a:rPr altLang="en" b="1" sz="3400" lang="en-US"/>
              <a:t> </a:t>
            </a:r>
            <a:r>
              <a:rPr altLang="en" b="1" sz="3400" lang="en-US"/>
              <a:t>j</a:t>
            </a:r>
            <a:r>
              <a:rPr altLang="en" b="1" sz="3400" lang="en-US"/>
              <a:t>o</a:t>
            </a:r>
            <a:r>
              <a:rPr altLang="en" b="1" sz="3400" lang="en-US"/>
              <a:t>i</a:t>
            </a:r>
            <a:r>
              <a:rPr altLang="en" b="1" sz="3400" lang="en-US"/>
              <a:t>n</a:t>
            </a:r>
            <a:r>
              <a:rPr altLang="en" b="1" sz="3400" lang="en-US"/>
              <a:t>s</a:t>
            </a:r>
            <a:r>
              <a:rPr altLang="en" b="1" sz="3400" lang="en-US"/>
              <a:t> </a:t>
            </a:r>
            <a:r>
              <a:rPr altLang="en" b="1" sz="3400" lang="en-US"/>
              <a:t>w</a:t>
            </a:r>
            <a:r>
              <a:rPr altLang="en" b="1" sz="3400" lang="en-US"/>
              <a:t>i</a:t>
            </a:r>
            <a:r>
              <a:rPr altLang="en" b="1" sz="3400" lang="en-US"/>
              <a:t>t</a:t>
            </a:r>
            <a:r>
              <a:rPr altLang="en" b="1" sz="3400" lang="en-US"/>
              <a:t>h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h</a:t>
            </a:r>
            <a:r>
              <a:rPr altLang="en" b="1" sz="3400" lang="en-US"/>
              <a:t>e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a</a:t>
            </a:r>
            <a:r>
              <a:rPr altLang="en" b="1" sz="3400" lang="en-US"/>
              <a:t>l</a:t>
            </a:r>
            <a:r>
              <a:rPr altLang="en" b="1" sz="3400" lang="en-US"/>
              <a:t>u</a:t>
            </a:r>
            <a:r>
              <a:rPr altLang="en" b="1" sz="3400" lang="en-US"/>
              <a:t>s</a:t>
            </a:r>
            <a:r>
              <a:rPr altLang="en" b="1" sz="3400" lang="en-US"/>
              <a:t> </a:t>
            </a:r>
            <a:r>
              <a:rPr altLang="en" b="1" sz="3400" lang="en-US"/>
              <a:t>a</a:t>
            </a:r>
            <a:r>
              <a:rPr altLang="en" b="1" sz="3400" lang="en-US"/>
              <a:t>n</a:t>
            </a:r>
            <a:r>
              <a:rPr altLang="en" b="1" sz="3400" lang="en-US"/>
              <a:t>d</a:t>
            </a:r>
            <a:r>
              <a:rPr altLang="en" b="1" sz="3400" lang="en-US"/>
              <a:t> </a:t>
            </a:r>
            <a:r>
              <a:rPr altLang="en" b="1" sz="3400" lang="en-US"/>
              <a:t>f</a:t>
            </a:r>
            <a:r>
              <a:rPr altLang="en" b="1" sz="3400" lang="en-US"/>
              <a:t>i</a:t>
            </a:r>
            <a:r>
              <a:rPr altLang="en" b="1" sz="3400" lang="en-US"/>
              <a:t>b</a:t>
            </a:r>
            <a:r>
              <a:rPr altLang="en" b="1" sz="3400" lang="en-US"/>
              <a:t>u</a:t>
            </a:r>
            <a:r>
              <a:rPr altLang="en" b="1" sz="3400" lang="en-US"/>
              <a:t>l</a:t>
            </a:r>
            <a:r>
              <a:rPr altLang="en" b="1" sz="3400" lang="en-US"/>
              <a:t>a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o</a:t>
            </a:r>
            <a:r>
              <a:rPr altLang="en" b="1" sz="3400" lang="en-US"/>
              <a:t> </a:t>
            </a:r>
            <a:r>
              <a:rPr altLang="en" b="1" sz="3400" lang="en-US"/>
              <a:t>f</a:t>
            </a:r>
            <a:r>
              <a:rPr altLang="en" b="1" sz="3400" lang="en-US"/>
              <a:t>o</a:t>
            </a:r>
            <a:r>
              <a:rPr altLang="en" b="1" sz="3400" lang="en-US"/>
              <a:t>r</a:t>
            </a:r>
            <a:r>
              <a:rPr altLang="en" b="1" sz="3400" lang="en-US"/>
              <a:t>m</a:t>
            </a:r>
            <a:r>
              <a:rPr altLang="en" b="1" sz="3400" lang="en-US"/>
              <a:t> </a:t>
            </a:r>
            <a:r>
              <a:rPr altLang="en" b="1" sz="3400" lang="en-US"/>
              <a:t>a</a:t>
            </a:r>
            <a:r>
              <a:rPr altLang="en" b="1" sz="3400" lang="en-US"/>
              <a:t>n</a:t>
            </a:r>
            <a:r>
              <a:rPr altLang="en" b="1" sz="3400" lang="en-US"/>
              <a:t>k</a:t>
            </a:r>
            <a:r>
              <a:rPr altLang="en" b="1" sz="3400" lang="en-US"/>
              <a:t>l</a:t>
            </a:r>
            <a:r>
              <a:rPr altLang="en" b="1" sz="3400" lang="en-US"/>
              <a:t>e</a:t>
            </a:r>
            <a:r>
              <a:rPr altLang="en" b="1" sz="3400" lang="en-US"/>
              <a:t> </a:t>
            </a:r>
            <a:r>
              <a:rPr altLang="en" b="1" sz="3400" lang="en-US"/>
              <a:t>j</a:t>
            </a:r>
            <a:r>
              <a:rPr altLang="en" b="1" sz="3400" lang="en-US"/>
              <a:t>o</a:t>
            </a:r>
            <a:r>
              <a:rPr altLang="en" b="1" sz="3400" lang="en-US"/>
              <a:t>i</a:t>
            </a:r>
            <a:r>
              <a:rPr altLang="en" b="1" sz="3400" lang="en-US"/>
              <a:t>n</a:t>
            </a:r>
            <a:r>
              <a:rPr altLang="en" b="1" sz="3400" lang="en-US"/>
              <a:t>t</a:t>
            </a:r>
            <a:r>
              <a:rPr altLang="en" b="1" sz="3400" lang="en-US"/>
              <a:t>. </a:t>
            </a:r>
            <a:endParaRPr b="1" sz="3400" lang="en-GB"/>
          </a:p>
          <a:p>
            <a:r>
              <a:rPr altLang="en" b="1" sz="3400" lang="en-US"/>
              <a:t>#</a:t>
            </a:r>
            <a:r>
              <a:rPr altLang="en" b="1" sz="3400" lang="en-US"/>
              <a:t>.</a:t>
            </a:r>
            <a:r>
              <a:rPr altLang="en" b="1" sz="3400" lang="en-US"/>
              <a:t> 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h</a:t>
            </a:r>
            <a:r>
              <a:rPr altLang="en" b="1" sz="3400" lang="en-US"/>
              <a:t>e</a:t>
            </a:r>
            <a:r>
              <a:rPr altLang="en" b="1" sz="3400" lang="en-US"/>
              <a:t> </a:t>
            </a:r>
            <a:r>
              <a:rPr altLang="en" b="1" sz="3400" lang="en-US"/>
              <a:t>f</a:t>
            </a:r>
            <a:r>
              <a:rPr altLang="en" b="1" sz="3400" lang="en-US"/>
              <a:t>i</a:t>
            </a:r>
            <a:r>
              <a:rPr altLang="en" b="1" sz="3400" lang="en-US"/>
              <a:t>b</a:t>
            </a:r>
            <a:r>
              <a:rPr altLang="en" b="1" sz="3400" lang="en-US"/>
              <a:t>u</a:t>
            </a:r>
            <a:r>
              <a:rPr altLang="en" b="1" sz="3400" lang="en-US"/>
              <a:t>l</a:t>
            </a:r>
            <a:r>
              <a:rPr altLang="en" b="1" sz="3400" lang="en-US"/>
              <a:t>a</a:t>
            </a:r>
            <a:r>
              <a:rPr altLang="en" b="1" sz="3400" lang="en-US"/>
              <a:t> </a:t>
            </a:r>
            <a:r>
              <a:rPr altLang="en" b="1" sz="3400" lang="en-US"/>
              <a:t>i</a:t>
            </a:r>
            <a:r>
              <a:rPr altLang="en" b="1" sz="3400" lang="en-US"/>
              <a:t>s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h</a:t>
            </a:r>
            <a:r>
              <a:rPr altLang="en" b="1" sz="3400" lang="en-US"/>
              <a:t>e</a:t>
            </a:r>
            <a:r>
              <a:rPr altLang="en" b="1" sz="3400" lang="en-US"/>
              <a:t> </a:t>
            </a:r>
            <a:r>
              <a:rPr altLang="en" b="1" sz="3400" lang="en-US"/>
              <a:t>l</a:t>
            </a:r>
            <a:r>
              <a:rPr altLang="en" b="1" sz="3400" lang="en-US"/>
              <a:t>o</a:t>
            </a:r>
            <a:r>
              <a:rPr altLang="en" b="1" sz="3400" lang="en-US"/>
              <a:t>n</a:t>
            </a:r>
            <a:r>
              <a:rPr altLang="en" b="1" sz="3400" lang="en-US"/>
              <a:t>g</a:t>
            </a:r>
            <a:r>
              <a:rPr altLang="en" b="1" sz="3400" lang="en-US"/>
              <a:t> </a:t>
            </a:r>
            <a:r>
              <a:rPr altLang="en" b="1" sz="3400" lang="en-US"/>
              <a:t>s</a:t>
            </a:r>
            <a:r>
              <a:rPr altLang="en" b="1" sz="3400" lang="en-US"/>
              <a:t>l</a:t>
            </a:r>
            <a:r>
              <a:rPr altLang="en" b="1" sz="3400" lang="en-US"/>
              <a:t>e</a:t>
            </a:r>
            <a:r>
              <a:rPr altLang="en" b="1" sz="3400" lang="en-US"/>
              <a:t>n</a:t>
            </a:r>
            <a:r>
              <a:rPr altLang="en" b="1" sz="3400" lang="en-US"/>
              <a:t>d</a:t>
            </a:r>
            <a:r>
              <a:rPr altLang="en" b="1" sz="3400" lang="en-US"/>
              <a:t>e</a:t>
            </a:r>
            <a:r>
              <a:rPr altLang="en" b="1" sz="3400" lang="en-US"/>
              <a:t>r</a:t>
            </a:r>
            <a:r>
              <a:rPr altLang="en" b="1" sz="3400" lang="en-US"/>
              <a:t> </a:t>
            </a:r>
            <a:r>
              <a:rPr altLang="en" b="1" sz="3400" lang="en-US"/>
              <a:t>b</a:t>
            </a:r>
            <a:r>
              <a:rPr altLang="en" b="1" sz="3400" lang="en-US"/>
              <a:t>o</a:t>
            </a:r>
            <a:r>
              <a:rPr altLang="en" b="1" sz="3400" lang="en-US"/>
              <a:t>n</a:t>
            </a:r>
            <a:r>
              <a:rPr altLang="en" b="1" sz="3400" lang="en-US"/>
              <a:t>e</a:t>
            </a:r>
            <a:r>
              <a:rPr altLang="en" b="1" sz="3400" lang="en-US"/>
              <a:t>. </a:t>
            </a:r>
            <a:endParaRPr b="1" sz="3400" lang="en-GB"/>
          </a:p>
          <a:p>
            <a:r>
              <a:rPr altLang="en" b="1" sz="3400" lang="en-US"/>
              <a:t>#</a:t>
            </a:r>
            <a:r>
              <a:rPr altLang="en" b="1" sz="3400" lang="en-US"/>
              <a:t>.</a:t>
            </a:r>
            <a:r>
              <a:rPr altLang="en" b="1" sz="3400" lang="en-US"/>
              <a:t> 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h</a:t>
            </a:r>
            <a:r>
              <a:rPr altLang="en" b="1" sz="3400" lang="en-US"/>
              <a:t>e</a:t>
            </a:r>
            <a:r>
              <a:rPr altLang="en" b="1" sz="3400" lang="en-US"/>
              <a:t> </a:t>
            </a:r>
            <a:r>
              <a:rPr altLang="en" b="1" sz="3400" lang="en-US"/>
              <a:t>f</a:t>
            </a:r>
            <a:r>
              <a:rPr altLang="en" b="1" sz="3400" lang="en-US"/>
              <a:t>i</a:t>
            </a:r>
            <a:r>
              <a:rPr altLang="en" b="1" sz="3400" lang="en-US"/>
              <a:t>b</a:t>
            </a:r>
            <a:r>
              <a:rPr altLang="en" b="1" sz="3400" lang="en-US"/>
              <a:t>u</a:t>
            </a:r>
            <a:r>
              <a:rPr altLang="en" b="1" sz="3400" lang="en-US"/>
              <a:t>l</a:t>
            </a:r>
            <a:r>
              <a:rPr altLang="en" b="1" sz="3400" lang="en-US"/>
              <a:t>a</a:t>
            </a:r>
            <a:r>
              <a:rPr altLang="en" b="1" sz="3400" lang="en-US"/>
              <a:t> </a:t>
            </a:r>
            <a:r>
              <a:rPr altLang="en" b="1" sz="3400" lang="en-US"/>
              <a:t>h</a:t>
            </a:r>
            <a:r>
              <a:rPr altLang="en" b="1" sz="3400" lang="en-US"/>
              <a:t>e</a:t>
            </a:r>
            <a:r>
              <a:rPr altLang="en" b="1" sz="3400" lang="en-US"/>
              <a:t>l</a:t>
            </a:r>
            <a:r>
              <a:rPr altLang="en" b="1" sz="3400" lang="en-US"/>
              <a:t>p</a:t>
            </a:r>
            <a:r>
              <a:rPr altLang="en" b="1" sz="3400" lang="en-US"/>
              <a:t>s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o</a:t>
            </a:r>
            <a:r>
              <a:rPr altLang="en" b="1" sz="3400" lang="en-US"/>
              <a:t> </a:t>
            </a:r>
            <a:r>
              <a:rPr altLang="en" b="1" sz="3400" lang="en-US"/>
              <a:t>s</a:t>
            </a:r>
            <a:r>
              <a:rPr altLang="en" b="1" sz="3400" lang="en-US"/>
              <a:t>t</a:t>
            </a:r>
            <a:r>
              <a:rPr altLang="en" b="1" sz="3400" lang="en-US"/>
              <a:t>a</a:t>
            </a:r>
            <a:r>
              <a:rPr altLang="en" b="1" sz="3400" lang="en-US"/>
              <a:t>b</a:t>
            </a:r>
            <a:r>
              <a:rPr altLang="en" b="1" sz="3400" lang="en-US"/>
              <a:t>i</a:t>
            </a:r>
            <a:r>
              <a:rPr altLang="en" b="1" sz="3400" lang="en-US"/>
              <a:t>l</a:t>
            </a:r>
            <a:r>
              <a:rPr altLang="en" b="1" sz="3400" lang="en-US"/>
              <a:t>i</a:t>
            </a:r>
            <a:r>
              <a:rPr altLang="en" b="1" sz="3400" lang="en-US"/>
              <a:t>s</a:t>
            </a:r>
            <a:r>
              <a:rPr altLang="en" b="1" sz="3400" lang="en-US"/>
              <a:t>e</a:t>
            </a:r>
            <a:r>
              <a:rPr altLang="en" b="1" sz="3400" lang="en-US"/>
              <a:t> </a:t>
            </a:r>
            <a:r>
              <a:rPr altLang="en" b="1" sz="3400" lang="en-US"/>
              <a:t>t</a:t>
            </a:r>
            <a:r>
              <a:rPr altLang="en" b="1" sz="3400" lang="en-US"/>
              <a:t>h</a:t>
            </a:r>
            <a:r>
              <a:rPr altLang="en" b="1" sz="3400" lang="en-US"/>
              <a:t>e</a:t>
            </a:r>
            <a:r>
              <a:rPr altLang="en" b="1" sz="3400" lang="en-US"/>
              <a:t> </a:t>
            </a:r>
            <a:r>
              <a:rPr altLang="en" b="1" sz="3400" lang="en-US"/>
              <a:t>a</a:t>
            </a:r>
            <a:r>
              <a:rPr altLang="en" b="1" sz="3400" lang="en-US"/>
              <a:t>n</a:t>
            </a:r>
            <a:r>
              <a:rPr altLang="en" b="1" sz="3400" lang="en-US"/>
              <a:t>k</a:t>
            </a:r>
            <a:r>
              <a:rPr altLang="en" b="1" sz="3400" lang="en-US"/>
              <a:t>l</a:t>
            </a:r>
            <a:r>
              <a:rPr altLang="en" b="1" sz="3400" lang="en-US"/>
              <a:t>e</a:t>
            </a:r>
            <a:r>
              <a:rPr altLang="en" b="1" sz="3400" lang="en-US"/>
              <a:t> </a:t>
            </a:r>
            <a:r>
              <a:rPr altLang="en" b="1" sz="3400" lang="en-US"/>
              <a:t>j</a:t>
            </a:r>
            <a:r>
              <a:rPr altLang="en" b="1" sz="3400" lang="en-US"/>
              <a:t>o</a:t>
            </a:r>
            <a:r>
              <a:rPr altLang="en" b="1" sz="3400" lang="en-US"/>
              <a:t>i</a:t>
            </a:r>
            <a:r>
              <a:rPr altLang="en" b="1" sz="3400" lang="en-US"/>
              <a:t>n</a:t>
            </a:r>
            <a:r>
              <a:rPr altLang="en" b="1" sz="3400" lang="en-US"/>
              <a:t>t</a:t>
            </a:r>
            <a:r>
              <a:rPr altLang="en" b="1" sz="3400" lang="en-US"/>
              <a:t>. </a:t>
            </a:r>
            <a:endParaRPr b="1" sz="3400"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ctrTitle"/>
          </p:nvPr>
        </p:nvSpPr>
        <p:spPr>
          <a:xfrm>
            <a:off x="685800" y="-82946"/>
            <a:ext cx="7772400" cy="1689425"/>
          </a:xfrm>
        </p:spPr>
        <p:txBody>
          <a:bodyPr/>
          <a:p>
            <a:r>
              <a:rPr altLang="en" b="1" lang="en-US"/>
              <a:t>T</a:t>
            </a:r>
            <a:r>
              <a:rPr altLang="en" b="1" lang="en-US"/>
              <a:t>A</a:t>
            </a:r>
            <a:r>
              <a:rPr altLang="en" b="1" lang="en-US"/>
              <a:t>R</a:t>
            </a:r>
            <a:r>
              <a:rPr altLang="en" b="1" lang="en-US"/>
              <a:t>S</a:t>
            </a:r>
            <a:r>
              <a:rPr altLang="en" b="1" lang="en-US"/>
              <a:t>A</a:t>
            </a:r>
            <a:r>
              <a:rPr altLang="en" b="1" lang="en-US"/>
              <a:t>L</a:t>
            </a:r>
            <a:r>
              <a:rPr altLang="en" b="1" lang="en-US"/>
              <a:t> </a:t>
            </a:r>
            <a:r>
              <a:rPr altLang="en" b="1" lang="en-US"/>
              <a:t>B</a:t>
            </a:r>
            <a:r>
              <a:rPr altLang="en" b="1" lang="en-US"/>
              <a:t>O</a:t>
            </a:r>
            <a:r>
              <a:rPr altLang="en" b="1" lang="en-US"/>
              <a:t>N</a:t>
            </a:r>
            <a:r>
              <a:rPr altLang="en" b="1" lang="en-US"/>
              <a:t>E</a:t>
            </a:r>
            <a:r>
              <a:rPr altLang="en" b="1" lang="en-US"/>
              <a:t>S</a:t>
            </a:r>
            <a:endParaRPr lang="en-GB"/>
          </a:p>
        </p:txBody>
      </p:sp>
      <p:sp>
        <p:nvSpPr>
          <p:cNvPr id="1048656" name=""/>
          <p:cNvSpPr>
            <a:spLocks noGrp="1"/>
          </p:cNvSpPr>
          <p:nvPr>
            <p:ph type="subTitle" idx="1"/>
          </p:nvPr>
        </p:nvSpPr>
        <p:spPr>
          <a:xfrm>
            <a:off x="567271" y="1853961"/>
            <a:ext cx="7695722" cy="5028105"/>
          </a:xfrm>
        </p:spPr>
        <p:txBody>
          <a:bodyPr>
            <a:noAutofit/>
          </a:bodyPr>
          <a:p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r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a</a:t>
            </a:r>
            <a:r>
              <a:rPr altLang="en" b="1" sz="3000" lang="en-US"/>
              <a:t>r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7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a</a:t>
            </a:r>
            <a:r>
              <a:rPr altLang="en" b="1" sz="3000" lang="en-US"/>
              <a:t>r</a:t>
            </a:r>
            <a:r>
              <a:rPr altLang="en" b="1" sz="3000" lang="en-US"/>
              <a:t>s</a:t>
            </a:r>
            <a:r>
              <a:rPr altLang="en" b="1" sz="3000" lang="en-US"/>
              <a:t>a</a:t>
            </a:r>
            <a:r>
              <a:rPr altLang="en" b="1" sz="3000" lang="en-US"/>
              <a:t>l</a:t>
            </a:r>
            <a:r>
              <a:rPr altLang="en" b="1" sz="3000" lang="en-US"/>
              <a:t> </a:t>
            </a:r>
            <a:r>
              <a:rPr altLang="en" b="1" sz="3000" lang="en-US"/>
              <a:t>b</a:t>
            </a:r>
            <a:r>
              <a:rPr altLang="en" b="1" sz="3000" lang="en-US"/>
              <a:t>o</a:t>
            </a:r>
            <a:r>
              <a:rPr altLang="en" b="1" sz="3000" lang="en-US"/>
              <a:t>n</a:t>
            </a:r>
            <a:r>
              <a:rPr altLang="en" b="1" sz="3000" lang="en-US"/>
              <a:t>e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i</a:t>
            </a:r>
            <a:r>
              <a:rPr altLang="en" b="1" sz="3000" lang="en-US"/>
              <a:t>n</a:t>
            </a:r>
            <a:r>
              <a:rPr altLang="en" b="1" sz="3000" lang="en-US"/>
              <a:t> </a:t>
            </a:r>
            <a:r>
              <a:rPr altLang="en" b="1" sz="3000" lang="en-US"/>
              <a:t>h</a:t>
            </a:r>
            <a:r>
              <a:rPr altLang="en" b="1" sz="3000" lang="en-US"/>
              <a:t>u</a:t>
            </a:r>
            <a:r>
              <a:rPr altLang="en" b="1" sz="3000" lang="en-US"/>
              <a:t>m</a:t>
            </a:r>
            <a:r>
              <a:rPr altLang="en" b="1" sz="3000" lang="en-US"/>
              <a:t>a</a:t>
            </a:r>
            <a:r>
              <a:rPr altLang="en" b="1" sz="3000" lang="en-US"/>
              <a:t>n</a:t>
            </a:r>
            <a:r>
              <a:rPr altLang="en" b="1" sz="3000" lang="en-US"/>
              <a:t>s</a:t>
            </a:r>
            <a:r>
              <a:rPr altLang="en" b="1" sz="3000" lang="en-US"/>
              <a:t>,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y</a:t>
            </a:r>
            <a:r>
              <a:rPr altLang="en" b="1" sz="3000" lang="en-US"/>
              <a:t> </a:t>
            </a:r>
            <a:r>
              <a:rPr altLang="en" b="1" sz="3000" lang="en-US"/>
              <a:t>a</a:t>
            </a:r>
            <a:r>
              <a:rPr altLang="en" b="1" sz="3000" lang="en-US"/>
              <a:t>r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endParaRPr b="1" sz="3000" lang="en-GB"/>
          </a:p>
          <a:p>
            <a:r>
              <a:rPr altLang="en" b="1" sz="3000" lang="en-US"/>
              <a:t>#</a:t>
            </a:r>
            <a:r>
              <a:rPr altLang="en" b="1" sz="3000" lang="en-US"/>
              <a:t>.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A</a:t>
            </a:r>
            <a:r>
              <a:rPr altLang="en" b="1" sz="3000" lang="en-US"/>
              <a:t>L</a:t>
            </a:r>
            <a:r>
              <a:rPr altLang="en" b="1" sz="3000" lang="en-US"/>
              <a:t>U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(</a:t>
            </a:r>
            <a:r>
              <a:rPr altLang="en" b="1" sz="3000" lang="en-US"/>
              <a:t>1</a:t>
            </a:r>
            <a:r>
              <a:rPr altLang="en" b="1" sz="3000" lang="en-US"/>
              <a:t>)</a:t>
            </a:r>
            <a:endParaRPr b="1" sz="3000" lang="en-GB"/>
          </a:p>
          <a:p>
            <a:r>
              <a:rPr altLang="en" b="1" sz="3000" lang="en-US"/>
              <a:t>#</a:t>
            </a:r>
            <a:r>
              <a:rPr altLang="en" b="1" sz="3000" lang="en-US"/>
              <a:t>.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C</a:t>
            </a:r>
            <a:r>
              <a:rPr altLang="en" b="1" sz="3000" lang="en-US"/>
              <a:t>A</a:t>
            </a:r>
            <a:r>
              <a:rPr altLang="en" b="1" sz="3000" lang="en-US"/>
              <a:t>L</a:t>
            </a:r>
            <a:r>
              <a:rPr altLang="en" b="1" sz="3000" lang="en-US"/>
              <a:t>C</a:t>
            </a:r>
            <a:r>
              <a:rPr altLang="en" b="1" sz="3000" lang="en-US"/>
              <a:t>A</a:t>
            </a:r>
            <a:r>
              <a:rPr altLang="en" b="1" sz="3000" lang="en-US"/>
              <a:t>N</a:t>
            </a:r>
            <a:r>
              <a:rPr altLang="en" b="1" sz="3000" lang="en-US"/>
              <a:t>E</a:t>
            </a:r>
            <a:r>
              <a:rPr altLang="en" b="1" sz="3000" lang="en-US"/>
              <a:t>U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(</a:t>
            </a:r>
            <a:r>
              <a:rPr altLang="en" b="1" sz="3000" lang="en-US"/>
              <a:t>1</a:t>
            </a:r>
            <a:r>
              <a:rPr altLang="en" b="1" sz="3000" lang="en-US"/>
              <a:t>)</a:t>
            </a:r>
            <a:endParaRPr b="1" sz="3000" lang="en-GB"/>
          </a:p>
          <a:p>
            <a:r>
              <a:rPr altLang="en" b="1" sz="3000" lang="en-US"/>
              <a:t>#</a:t>
            </a:r>
            <a:r>
              <a:rPr altLang="en" b="1" sz="3000" lang="en-US"/>
              <a:t>.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N</a:t>
            </a:r>
            <a:r>
              <a:rPr altLang="en" b="1" sz="3000" lang="en-US"/>
              <a:t>A</a:t>
            </a:r>
            <a:r>
              <a:rPr altLang="en" b="1" sz="3000" lang="en-US"/>
              <a:t>V</a:t>
            </a:r>
            <a:r>
              <a:rPr altLang="en" b="1" sz="3000" lang="en-US"/>
              <a:t>I</a:t>
            </a:r>
            <a:r>
              <a:rPr altLang="en" b="1" sz="3000" lang="en-US"/>
              <a:t>C</a:t>
            </a:r>
            <a:r>
              <a:rPr altLang="en" b="1" sz="3000" lang="en-US"/>
              <a:t>U</a:t>
            </a:r>
            <a:r>
              <a:rPr altLang="en" b="1" sz="3000" lang="en-US"/>
              <a:t>L</a:t>
            </a:r>
            <a:r>
              <a:rPr altLang="en" b="1" sz="3000" lang="en-US"/>
              <a:t>A</a:t>
            </a:r>
            <a:r>
              <a:rPr altLang="en" b="1" sz="3000" lang="en-US"/>
              <a:t>R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(</a:t>
            </a:r>
            <a:r>
              <a:rPr altLang="en" b="1" sz="3000" lang="en-US"/>
              <a:t>1</a:t>
            </a:r>
            <a:r>
              <a:rPr altLang="en" b="1" sz="3000" lang="en-US"/>
              <a:t>)</a:t>
            </a:r>
            <a:endParaRPr b="1" sz="3000" lang="en-GB"/>
          </a:p>
          <a:p>
            <a:r>
              <a:rPr altLang="en" b="1" sz="3000" lang="en-US"/>
              <a:t>#</a:t>
            </a:r>
            <a:r>
              <a:rPr altLang="en" b="1" sz="3000" lang="en-US"/>
              <a:t>.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C</a:t>
            </a:r>
            <a:r>
              <a:rPr altLang="en" b="1" sz="3000" lang="en-US"/>
              <a:t>U</a:t>
            </a:r>
            <a:r>
              <a:rPr altLang="en" b="1" sz="3000" lang="en-US"/>
              <a:t>B</a:t>
            </a:r>
            <a:r>
              <a:rPr altLang="en" b="1" sz="3000" lang="en-US"/>
              <a:t>O</a:t>
            </a:r>
            <a:r>
              <a:rPr altLang="en" b="1" sz="3000" lang="en-US"/>
              <a:t>I</a:t>
            </a:r>
            <a:r>
              <a:rPr altLang="en" b="1" sz="3000" lang="en-US"/>
              <a:t>D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(</a:t>
            </a:r>
            <a:r>
              <a:rPr altLang="en" b="1" sz="3000" lang="en-US"/>
              <a:t>1</a:t>
            </a:r>
            <a:r>
              <a:rPr altLang="en" b="1" sz="3000" lang="en-US"/>
              <a:t>)</a:t>
            </a:r>
            <a:endParaRPr b="1" sz="3000" lang="en-GB"/>
          </a:p>
          <a:p>
            <a:pPr algn="ctr"/>
            <a:r>
              <a:rPr altLang="en" b="1" sz="3000" lang="en-US"/>
              <a:t>#</a:t>
            </a:r>
            <a:r>
              <a:rPr altLang="en" b="1" sz="3000" lang="en-US"/>
              <a:t>.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C</a:t>
            </a:r>
            <a:r>
              <a:rPr altLang="en" b="1" sz="3000" lang="en-US"/>
              <a:t>U</a:t>
            </a:r>
            <a:r>
              <a:rPr altLang="en" b="1" sz="3000" lang="en-US"/>
              <a:t>N</a:t>
            </a:r>
            <a:r>
              <a:rPr altLang="en" b="1" sz="3000" lang="en-US"/>
              <a:t>E</a:t>
            </a:r>
            <a:r>
              <a:rPr altLang="en" b="1" sz="3000" lang="en-US"/>
              <a:t>I</a:t>
            </a:r>
            <a:r>
              <a:rPr altLang="en" b="1" sz="3000" lang="en-US"/>
              <a:t>F</a:t>
            </a:r>
            <a:r>
              <a:rPr altLang="en" b="1" sz="3000" lang="en-US"/>
              <a:t>O</a:t>
            </a:r>
            <a:r>
              <a:rPr altLang="en" b="1" sz="3000" lang="en-US"/>
              <a:t>R</a:t>
            </a:r>
            <a:r>
              <a:rPr altLang="en" b="1" sz="3000" lang="en-US"/>
              <a:t>M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(</a:t>
            </a:r>
            <a:r>
              <a:rPr altLang="en" b="1" sz="3000" lang="en-US"/>
              <a:t>3</a:t>
            </a:r>
            <a:r>
              <a:rPr altLang="en" b="1" sz="3000" lang="en-US"/>
              <a:t>)</a:t>
            </a:r>
            <a:endParaRPr b="1" sz="3000" lang="en-GB"/>
          </a:p>
          <a:p>
            <a:r>
              <a:rPr altLang="en" b="1" sz="3000" lang="en-US"/>
              <a:t>#</a:t>
            </a:r>
            <a:r>
              <a:rPr altLang="en" b="1" sz="3000" lang="en-US"/>
              <a:t>.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a</a:t>
            </a:r>
            <a:r>
              <a:rPr altLang="en" b="1" sz="3000" lang="en-US"/>
              <a:t>l</a:t>
            </a:r>
            <a:r>
              <a:rPr altLang="en" b="1" sz="3000" lang="en-US"/>
              <a:t>u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j</a:t>
            </a:r>
            <a:r>
              <a:rPr altLang="en" b="1" sz="3000" lang="en-US"/>
              <a:t>o</a:t>
            </a:r>
            <a:r>
              <a:rPr altLang="en" b="1" sz="3000" lang="en-US"/>
              <a:t>i</a:t>
            </a:r>
            <a:r>
              <a:rPr altLang="en" b="1" sz="3000" lang="en-US"/>
              <a:t>n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w</a:t>
            </a:r>
            <a:r>
              <a:rPr altLang="en" b="1" sz="3000" lang="en-US"/>
              <a:t>i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i</a:t>
            </a:r>
            <a:r>
              <a:rPr altLang="en" b="1" sz="3000" lang="en-US"/>
              <a:t>b</a:t>
            </a:r>
            <a:r>
              <a:rPr altLang="en" b="1" sz="3000" lang="en-US"/>
              <a:t>i</a:t>
            </a:r>
            <a:r>
              <a:rPr altLang="en" b="1" sz="3000" lang="en-US"/>
              <a:t>a</a:t>
            </a:r>
            <a:r>
              <a:rPr altLang="en" b="1" sz="3000" lang="en-US"/>
              <a:t> </a:t>
            </a:r>
            <a:r>
              <a:rPr altLang="en" b="1" sz="3000" lang="en-US"/>
              <a:t>a</a:t>
            </a:r>
            <a:r>
              <a:rPr altLang="en" b="1" sz="3000" lang="en-US"/>
              <a:t>n</a:t>
            </a:r>
            <a:r>
              <a:rPr altLang="en" b="1" sz="3000" lang="en-US"/>
              <a:t>d</a:t>
            </a:r>
            <a:r>
              <a:rPr altLang="en" b="1" sz="3000" lang="en-US"/>
              <a:t> </a:t>
            </a:r>
            <a:r>
              <a:rPr altLang="en" b="1" sz="3000" lang="en-US"/>
              <a:t>f</a:t>
            </a:r>
            <a:r>
              <a:rPr altLang="en" b="1" sz="3000" lang="en-US"/>
              <a:t>i</a:t>
            </a:r>
            <a:r>
              <a:rPr altLang="en" b="1" sz="3000" lang="en-US"/>
              <a:t>b</a:t>
            </a:r>
            <a:r>
              <a:rPr altLang="en" b="1" sz="3000" lang="en-US"/>
              <a:t>u</a:t>
            </a:r>
            <a:r>
              <a:rPr altLang="en" b="1" sz="3000" lang="en-US"/>
              <a:t>l</a:t>
            </a:r>
            <a:r>
              <a:rPr altLang="en" b="1" sz="3000" lang="en-US"/>
              <a:t>a</a:t>
            </a:r>
            <a:r>
              <a:rPr altLang="en" b="1" sz="3000" lang="en-US"/>
              <a:t>. </a:t>
            </a:r>
            <a:endParaRPr b="1" sz="3000" lang="en-GB"/>
          </a:p>
          <a:p>
            <a:r>
              <a:rPr altLang="en" b="1" sz="3000" lang="en-US"/>
              <a:t>#</a:t>
            </a:r>
            <a:r>
              <a:rPr altLang="en" b="1" sz="3000" lang="en-US"/>
              <a:t>.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c</a:t>
            </a:r>
            <a:r>
              <a:rPr altLang="en" b="1" sz="3000" lang="en-US"/>
              <a:t>a</a:t>
            </a:r>
            <a:r>
              <a:rPr altLang="en" b="1" sz="3000" lang="en-US"/>
              <a:t>l</a:t>
            </a:r>
            <a:r>
              <a:rPr altLang="en" b="1" sz="3000" lang="en-US"/>
              <a:t>c</a:t>
            </a:r>
            <a:r>
              <a:rPr altLang="en" b="1" sz="3000" lang="en-US"/>
              <a:t>a</a:t>
            </a:r>
            <a:r>
              <a:rPr altLang="en" b="1" sz="3000" lang="en-US"/>
              <a:t>n</a:t>
            </a:r>
            <a:r>
              <a:rPr altLang="en" b="1" sz="3000" lang="en-US"/>
              <a:t>e</a:t>
            </a:r>
            <a:r>
              <a:rPr altLang="en" b="1" sz="3000" lang="en-US"/>
              <a:t>u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f</a:t>
            </a:r>
            <a:r>
              <a:rPr altLang="en" b="1" sz="3000" lang="en-US"/>
              <a:t>o</a:t>
            </a:r>
            <a:r>
              <a:rPr altLang="en" b="1" sz="3000" lang="en-US"/>
              <a:t>r</a:t>
            </a:r>
            <a:r>
              <a:rPr altLang="en" b="1" sz="3000" lang="en-US"/>
              <a:t>m</a:t>
            </a:r>
            <a:r>
              <a:rPr altLang="en" b="1" sz="3000" lang="en-US"/>
              <a:t> 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e</a:t>
            </a:r>
            <a:r>
              <a:rPr altLang="en" b="1" sz="3000" lang="en-US"/>
              <a:t>l</a:t>
            </a:r>
            <a:r>
              <a:rPr altLang="en" b="1" sz="3000" lang="en-US"/>
              <a:t> </a:t>
            </a:r>
            <a:r>
              <a:rPr altLang="en" b="1" sz="3000" lang="en-US"/>
              <a:t>o</a:t>
            </a:r>
            <a:r>
              <a:rPr altLang="en" b="1" sz="3000" lang="en-US"/>
              <a:t>f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f</a:t>
            </a:r>
            <a:r>
              <a:rPr altLang="en" b="1" sz="3000" lang="en-US"/>
              <a:t>o</a:t>
            </a:r>
            <a:r>
              <a:rPr altLang="en" b="1" sz="3000" lang="en-US"/>
              <a:t>o</a:t>
            </a:r>
            <a:r>
              <a:rPr altLang="en" b="1" sz="3000" lang="en-US"/>
              <a:t>t</a:t>
            </a:r>
            <a:r>
              <a:rPr altLang="en" b="1" sz="3000" lang="en-US"/>
              <a:t>. </a:t>
            </a:r>
            <a:endParaRPr b="1" sz="3000" lang="en-GB"/>
          </a:p>
          <a:p>
            <a:r>
              <a:rPr altLang="en" b="1" sz="3000" lang="en-US"/>
              <a:t>#</a:t>
            </a:r>
            <a:r>
              <a:rPr altLang="en" b="1" sz="3000" lang="en-US"/>
              <a:t>.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 </a:t>
            </a:r>
            <a:r>
              <a:rPr altLang="en" b="1" sz="3000" lang="en-US"/>
              <a:t>o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r</a:t>
            </a:r>
            <a:r>
              <a:rPr altLang="en" b="1" sz="3000" lang="en-US"/>
              <a:t> </a:t>
            </a:r>
            <a:r>
              <a:rPr altLang="en" b="1" sz="3000" lang="en-US"/>
              <a:t>b</a:t>
            </a:r>
            <a:r>
              <a:rPr altLang="en" b="1" sz="3000" lang="en-US"/>
              <a:t>o</a:t>
            </a:r>
            <a:r>
              <a:rPr altLang="en" b="1" sz="3000" lang="en-US"/>
              <a:t>n</a:t>
            </a:r>
            <a:r>
              <a:rPr altLang="en" b="1" sz="3000" lang="en-US"/>
              <a:t>e</a:t>
            </a:r>
            <a:r>
              <a:rPr altLang="en" b="1" sz="3000" lang="en-US"/>
              <a:t>s</a:t>
            </a:r>
            <a:r>
              <a:rPr altLang="en" b="1" sz="3000" lang="en-US"/>
              <a:t> </a:t>
            </a:r>
            <a:r>
              <a:rPr altLang="en" b="1" sz="3000" lang="en-US"/>
              <a:t>j</a:t>
            </a:r>
            <a:r>
              <a:rPr altLang="en" b="1" sz="3000" lang="en-US"/>
              <a:t>o</a:t>
            </a:r>
            <a:r>
              <a:rPr altLang="en" b="1" sz="3000" lang="en-US"/>
              <a:t>i</a:t>
            </a:r>
            <a:r>
              <a:rPr altLang="en" b="1" sz="3000" lang="en-US"/>
              <a:t>n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r>
              <a:rPr altLang="en" b="1" sz="3000" lang="en-US"/>
              <a:t>e</a:t>
            </a:r>
            <a:r>
              <a:rPr altLang="en" b="1" sz="3000" lang="en-US"/>
              <a:t>a</a:t>
            </a:r>
            <a:r>
              <a:rPr altLang="en" b="1" sz="3000" lang="en-US"/>
              <a:t>c</a:t>
            </a:r>
            <a:r>
              <a:rPr altLang="en" b="1" sz="3000" lang="en-US"/>
              <a:t>h</a:t>
            </a:r>
            <a:r>
              <a:rPr altLang="en" b="1" sz="3000" lang="en-US"/>
              <a:t> </a:t>
            </a:r>
            <a:r>
              <a:rPr altLang="en" b="1" sz="3000" lang="en-US"/>
              <a:t>o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e</a:t>
            </a:r>
            <a:r>
              <a:rPr altLang="en" b="1" sz="3000" lang="en-US"/>
              <a:t>r</a:t>
            </a:r>
            <a:r>
              <a:rPr altLang="en" b="1" sz="3000" lang="en-US"/>
              <a:t> </a:t>
            </a:r>
            <a:r>
              <a:rPr altLang="en" b="1" sz="3000" lang="en-US"/>
              <a:t>w</a:t>
            </a:r>
            <a:r>
              <a:rPr altLang="en" b="1" sz="3000" lang="en-US"/>
              <a:t>i</a:t>
            </a:r>
            <a:r>
              <a:rPr altLang="en" b="1" sz="3000" lang="en-US"/>
              <a:t>t</a:t>
            </a:r>
            <a:r>
              <a:rPr altLang="en" b="1" sz="3000" lang="en-US"/>
              <a:t>h</a:t>
            </a:r>
            <a:r>
              <a:rPr altLang="en" b="1" sz="3000" lang="en-US"/>
              <a:t> </a:t>
            </a:r>
            <a:r>
              <a:rPr altLang="en" b="1" sz="3000" lang="en-US"/>
              <a:t>m</a:t>
            </a:r>
            <a:r>
              <a:rPr altLang="en" b="1" sz="3000" lang="en-US"/>
              <a:t>e</a:t>
            </a:r>
            <a:r>
              <a:rPr altLang="en" b="1" sz="3000" lang="en-US"/>
              <a:t>t</a:t>
            </a:r>
            <a:r>
              <a:rPr altLang="en" b="1" sz="3000" lang="en-US"/>
              <a:t>a</a:t>
            </a:r>
            <a:r>
              <a:rPr altLang="en" b="1" sz="3000" lang="en-US"/>
              <a:t>t</a:t>
            </a:r>
            <a:r>
              <a:rPr altLang="en" b="1" sz="3000" lang="en-US"/>
              <a:t>a</a:t>
            </a:r>
            <a:r>
              <a:rPr altLang="en" b="1" sz="3000" lang="en-US"/>
              <a:t>r</a:t>
            </a:r>
            <a:r>
              <a:rPr altLang="en" b="1" sz="3000" lang="en-US"/>
              <a:t>s</a:t>
            </a:r>
            <a:r>
              <a:rPr altLang="en" b="1" sz="3000" lang="en-US"/>
              <a:t>a</a:t>
            </a:r>
            <a:r>
              <a:rPr altLang="en" b="1" sz="3000" lang="en-US"/>
              <a:t>l</a:t>
            </a:r>
            <a:r>
              <a:rPr altLang="en" b="1" sz="3000" lang="en-US"/>
              <a:t> </a:t>
            </a:r>
            <a:r>
              <a:rPr altLang="en" b="1" sz="3000" lang="en-US"/>
              <a:t>b</a:t>
            </a:r>
            <a:r>
              <a:rPr altLang="en" b="1" sz="3000" lang="en-US"/>
              <a:t>o</a:t>
            </a:r>
            <a:r>
              <a:rPr altLang="en" b="1" sz="3000" lang="en-US"/>
              <a:t>n</a:t>
            </a:r>
            <a:r>
              <a:rPr altLang="en" b="1" sz="3000" lang="en-US"/>
              <a:t>e</a:t>
            </a:r>
            <a:r>
              <a:rPr altLang="en" b="1" sz="3000" lang="en-US"/>
              <a:t>s</a:t>
            </a:r>
            <a:r>
              <a:rPr altLang="en" b="1" sz="3000" lang="en-US"/>
              <a:t>. </a:t>
            </a:r>
            <a:r>
              <a:rPr altLang="en" b="1" sz="3000" lang="en-US"/>
              <a:t> </a:t>
            </a:r>
            <a:r>
              <a:rPr altLang="en" b="1" sz="3000" lang="en-US"/>
              <a:t> </a:t>
            </a:r>
            <a:endParaRPr b="1" sz="3000"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ctrTitle"/>
          </p:nvPr>
        </p:nvSpPr>
        <p:spPr>
          <a:xfrm>
            <a:off x="685800" y="-142153"/>
            <a:ext cx="7772400" cy="1364514"/>
          </a:xfrm>
        </p:spPr>
        <p:txBody>
          <a:bodyPr/>
          <a:p>
            <a:r>
              <a:rPr altLang="en" b="1" lang="en-US"/>
              <a:t>M</a:t>
            </a:r>
            <a:r>
              <a:rPr altLang="en" b="1" lang="en-US"/>
              <a:t>E</a:t>
            </a:r>
            <a:r>
              <a:rPr altLang="en" b="1" lang="en-US"/>
              <a:t>T</a:t>
            </a:r>
            <a:r>
              <a:rPr altLang="en" b="1" lang="en-US"/>
              <a:t>A</a:t>
            </a:r>
            <a:r>
              <a:rPr altLang="en" b="1" lang="en-US"/>
              <a:t>T</a:t>
            </a:r>
            <a:r>
              <a:rPr altLang="en" b="1" lang="en-US"/>
              <a:t>A</a:t>
            </a:r>
            <a:r>
              <a:rPr altLang="en" b="1" lang="en-US"/>
              <a:t>R</a:t>
            </a:r>
            <a:r>
              <a:rPr altLang="en" b="1" lang="en-US"/>
              <a:t>S</a:t>
            </a:r>
            <a:r>
              <a:rPr altLang="en" b="1" lang="en-US"/>
              <a:t>A</a:t>
            </a:r>
            <a:r>
              <a:rPr altLang="en" b="1" lang="en-US"/>
              <a:t>L</a:t>
            </a:r>
            <a:r>
              <a:rPr altLang="en" b="1" lang="en-US"/>
              <a:t>S</a:t>
            </a:r>
            <a:endParaRPr b="1" lang="en-GB"/>
          </a:p>
        </p:txBody>
      </p:sp>
      <p:sp>
        <p:nvSpPr>
          <p:cNvPr id="1048660" name=""/>
          <p:cNvSpPr>
            <a:spLocks noGrp="1"/>
          </p:cNvSpPr>
          <p:nvPr>
            <p:ph type="subTitle" idx="1"/>
          </p:nvPr>
        </p:nvSpPr>
        <p:spPr>
          <a:xfrm>
            <a:off x="681393" y="1436348"/>
            <a:ext cx="7762734" cy="5265245"/>
          </a:xfrm>
        </p:spPr>
        <p:txBody>
          <a:bodyPr>
            <a:noAutofit/>
          </a:bodyPr>
          <a:p>
            <a:r>
              <a:rPr altLang="en" b="1" sz="4700" lang="en-US"/>
              <a:t>#</a:t>
            </a:r>
            <a:r>
              <a:rPr altLang="en" b="1" sz="4700" lang="en-US"/>
              <a:t>.</a:t>
            </a:r>
            <a:r>
              <a:rPr altLang="en" b="1" sz="4700" lang="en-US"/>
              <a:t> </a:t>
            </a:r>
            <a:r>
              <a:rPr altLang="en" b="1" sz="4700" lang="en-US"/>
              <a:t> </a:t>
            </a:r>
            <a:r>
              <a:rPr altLang="en" b="1" sz="4700" lang="en-US"/>
              <a:t>T</a:t>
            </a:r>
            <a:r>
              <a:rPr altLang="en" b="1" sz="4700" lang="en-US"/>
              <a:t>h</a:t>
            </a:r>
            <a:r>
              <a:rPr altLang="en" b="1" sz="4700" lang="en-US"/>
              <a:t>e</a:t>
            </a:r>
            <a:r>
              <a:rPr altLang="en" b="1" sz="4700" lang="en-US"/>
              <a:t>r</a:t>
            </a:r>
            <a:r>
              <a:rPr altLang="en" b="1" sz="4700" lang="en-US"/>
              <a:t>e</a:t>
            </a:r>
            <a:r>
              <a:rPr altLang="en" b="1" sz="4700" lang="en-US"/>
              <a:t> </a:t>
            </a:r>
            <a:r>
              <a:rPr altLang="en" b="1" sz="4700" lang="en-US"/>
              <a:t>a</a:t>
            </a:r>
            <a:r>
              <a:rPr altLang="en" b="1" sz="4700" lang="en-US"/>
              <a:t>r</a:t>
            </a:r>
            <a:r>
              <a:rPr altLang="en" b="1" sz="4700" lang="en-US"/>
              <a:t>e</a:t>
            </a:r>
            <a:r>
              <a:rPr altLang="en" b="1" sz="4700" lang="en-US"/>
              <a:t> </a:t>
            </a:r>
            <a:r>
              <a:rPr altLang="en" b="1" sz="4700" lang="en-US"/>
              <a:t>5</a:t>
            </a:r>
            <a:r>
              <a:rPr altLang="en" b="1" sz="4700" lang="en-US"/>
              <a:t> </a:t>
            </a:r>
            <a:r>
              <a:rPr altLang="en" b="1" sz="4700" lang="en-US"/>
              <a:t>m</a:t>
            </a:r>
            <a:r>
              <a:rPr altLang="en" b="1" sz="4700" lang="en-US"/>
              <a:t>e</a:t>
            </a:r>
            <a:r>
              <a:rPr altLang="en" b="1" sz="4700" lang="en-US"/>
              <a:t>t</a:t>
            </a:r>
            <a:r>
              <a:rPr altLang="en" b="1" sz="4700" lang="en-US"/>
              <a:t>a</a:t>
            </a:r>
            <a:r>
              <a:rPr altLang="en" b="1" sz="4700" lang="en-US"/>
              <a:t>t</a:t>
            </a:r>
            <a:r>
              <a:rPr altLang="en" b="1" sz="4700" lang="en-US"/>
              <a:t>a</a:t>
            </a:r>
            <a:r>
              <a:rPr altLang="en" b="1" sz="4700" lang="en-US"/>
              <a:t>r</a:t>
            </a:r>
            <a:r>
              <a:rPr altLang="en" b="1" sz="4700" lang="en-US"/>
              <a:t>s</a:t>
            </a:r>
            <a:r>
              <a:rPr altLang="en" b="1" sz="4700" lang="en-US"/>
              <a:t>a</a:t>
            </a:r>
            <a:r>
              <a:rPr altLang="en" b="1" sz="4700" lang="en-US"/>
              <a:t>l</a:t>
            </a:r>
            <a:r>
              <a:rPr altLang="en" b="1" sz="4700" lang="en-US"/>
              <a:t> </a:t>
            </a:r>
            <a:r>
              <a:rPr altLang="en" b="1" sz="4700" lang="en-US"/>
              <a:t>b</a:t>
            </a:r>
            <a:r>
              <a:rPr altLang="en" b="1" sz="4700" lang="en-US"/>
              <a:t>o</a:t>
            </a:r>
            <a:r>
              <a:rPr altLang="en" b="1" sz="4700" lang="en-US"/>
              <a:t>n</a:t>
            </a:r>
            <a:r>
              <a:rPr altLang="en" b="1" sz="4700" lang="en-US"/>
              <a:t>e</a:t>
            </a:r>
            <a:r>
              <a:rPr altLang="en" b="1" sz="4700" lang="en-US"/>
              <a:t>s</a:t>
            </a:r>
            <a:r>
              <a:rPr altLang="en" b="1" sz="4700" lang="en-US"/>
              <a:t> </a:t>
            </a:r>
            <a:r>
              <a:rPr altLang="en" b="1" sz="4700" lang="en-US"/>
              <a:t>i</a:t>
            </a:r>
            <a:r>
              <a:rPr altLang="en" b="1" sz="4700" lang="en-US"/>
              <a:t>n</a:t>
            </a:r>
            <a:r>
              <a:rPr altLang="en" b="1" sz="4700" lang="en-US"/>
              <a:t> </a:t>
            </a:r>
            <a:r>
              <a:rPr altLang="en" b="1" sz="4700" lang="en-US"/>
              <a:t>h</a:t>
            </a:r>
            <a:r>
              <a:rPr altLang="en" b="1" sz="4700" lang="en-US"/>
              <a:t>u</a:t>
            </a:r>
            <a:r>
              <a:rPr altLang="en" b="1" sz="4700" lang="en-US"/>
              <a:t>m</a:t>
            </a:r>
            <a:r>
              <a:rPr altLang="en" b="1" sz="4700" lang="en-US"/>
              <a:t>a</a:t>
            </a:r>
            <a:r>
              <a:rPr altLang="en" b="1" sz="4700" lang="en-US"/>
              <a:t>n</a:t>
            </a:r>
            <a:r>
              <a:rPr altLang="en" b="1" sz="4700" lang="en-US"/>
              <a:t>s</a:t>
            </a:r>
            <a:r>
              <a:rPr altLang="en" b="1" sz="4700" lang="en-US"/>
              <a:t>. </a:t>
            </a:r>
            <a:endParaRPr b="1" sz="4700" lang="en-GB"/>
          </a:p>
          <a:p>
            <a:r>
              <a:rPr altLang="en" b="1" sz="4700" lang="en-US"/>
              <a:t>#</a:t>
            </a:r>
            <a:r>
              <a:rPr altLang="en" b="1" sz="4700" lang="en-US"/>
              <a:t>.</a:t>
            </a:r>
            <a:r>
              <a:rPr altLang="en" b="1" sz="4700" lang="en-US"/>
              <a:t> </a:t>
            </a:r>
            <a:r>
              <a:rPr altLang="en" b="1" sz="4700" lang="en-US"/>
              <a:t> </a:t>
            </a:r>
            <a:r>
              <a:rPr altLang="en" b="1" sz="4700" lang="en-US"/>
              <a:t>T</a:t>
            </a:r>
            <a:r>
              <a:rPr altLang="en" b="1" sz="4700" lang="en-US"/>
              <a:t>h</a:t>
            </a:r>
            <a:r>
              <a:rPr altLang="en" b="1" sz="4700" lang="en-US"/>
              <a:t>e</a:t>
            </a:r>
            <a:r>
              <a:rPr altLang="en" b="1" sz="4700" lang="en-US"/>
              <a:t>y</a:t>
            </a:r>
            <a:r>
              <a:rPr altLang="en" b="1" sz="4700" lang="en-US"/>
              <a:t> </a:t>
            </a:r>
            <a:r>
              <a:rPr altLang="en" b="1" sz="4700" lang="en-US"/>
              <a:t>a</a:t>
            </a:r>
            <a:r>
              <a:rPr altLang="en" b="1" sz="4700" lang="en-US"/>
              <a:t>r</a:t>
            </a:r>
            <a:r>
              <a:rPr altLang="en" b="1" sz="4700" lang="en-US"/>
              <a:t>e</a:t>
            </a:r>
            <a:r>
              <a:rPr altLang="en" b="1" sz="4700" lang="en-US"/>
              <a:t> </a:t>
            </a:r>
            <a:r>
              <a:rPr altLang="en" b="1" sz="4700" lang="en-US"/>
              <a:t>n</a:t>
            </a:r>
            <a:r>
              <a:rPr altLang="en" b="1" sz="4700" lang="en-US"/>
              <a:t>u</a:t>
            </a:r>
            <a:r>
              <a:rPr altLang="en" b="1" sz="4700" lang="en-US"/>
              <a:t>m</a:t>
            </a:r>
            <a:r>
              <a:rPr altLang="en" b="1" sz="4700" lang="en-US"/>
              <a:t>b</a:t>
            </a:r>
            <a:r>
              <a:rPr altLang="en" b="1" sz="4700" lang="en-US"/>
              <a:t>e</a:t>
            </a:r>
            <a:r>
              <a:rPr altLang="en" b="1" sz="4700" lang="en-US"/>
              <a:t>r</a:t>
            </a:r>
            <a:r>
              <a:rPr altLang="en" b="1" sz="4700" lang="en-US"/>
              <a:t>e</a:t>
            </a:r>
            <a:r>
              <a:rPr altLang="en" b="1" sz="4700" lang="en-US"/>
              <a:t>d</a:t>
            </a:r>
            <a:r>
              <a:rPr altLang="en" b="1" sz="4700" lang="en-US"/>
              <a:t> </a:t>
            </a:r>
            <a:r>
              <a:rPr altLang="en" b="1" sz="4700" lang="en-US"/>
              <a:t>f</a:t>
            </a:r>
            <a:r>
              <a:rPr altLang="en" b="1" sz="4700" lang="en-US"/>
              <a:t>r</a:t>
            </a:r>
            <a:r>
              <a:rPr altLang="en" b="1" sz="4700" lang="en-US"/>
              <a:t>o</a:t>
            </a:r>
            <a:r>
              <a:rPr altLang="en" b="1" sz="4700" lang="en-US"/>
              <a:t>m</a:t>
            </a:r>
            <a:r>
              <a:rPr altLang="en" b="1" sz="4700" lang="en-US"/>
              <a:t> </a:t>
            </a:r>
            <a:r>
              <a:rPr altLang="en" b="1" sz="4700" lang="en-US"/>
              <a:t>b</a:t>
            </a:r>
            <a:r>
              <a:rPr altLang="en" b="1" sz="4700" lang="en-US"/>
              <a:t>i</a:t>
            </a:r>
            <a:r>
              <a:rPr altLang="en" b="1" sz="4700" lang="en-US"/>
              <a:t>g</a:t>
            </a:r>
            <a:r>
              <a:rPr altLang="en" b="1" sz="4700" lang="en-US"/>
              <a:t>g</a:t>
            </a:r>
            <a:r>
              <a:rPr altLang="en" b="1" sz="4700" lang="en-US"/>
              <a:t>e</a:t>
            </a:r>
            <a:r>
              <a:rPr altLang="en" b="1" sz="4700" lang="en-US"/>
              <a:t>r</a:t>
            </a:r>
            <a:r>
              <a:rPr altLang="en" b="1" sz="4700" lang="en-US"/>
              <a:t> </a:t>
            </a:r>
            <a:r>
              <a:rPr altLang="en" b="1" sz="4700" lang="en-US"/>
              <a:t>t</a:t>
            </a:r>
            <a:r>
              <a:rPr altLang="en" b="1" sz="4700" lang="en-US"/>
              <a:t>o</a:t>
            </a:r>
            <a:r>
              <a:rPr altLang="en" b="1" sz="4700" lang="en-US"/>
              <a:t>e</a:t>
            </a:r>
            <a:r>
              <a:rPr altLang="en" b="1" sz="4700" lang="en-US"/>
              <a:t>. </a:t>
            </a:r>
            <a:endParaRPr b="1" sz="4700" lang="en-GB"/>
          </a:p>
          <a:p>
            <a:r>
              <a:rPr altLang="en" b="1" sz="4700" lang="en-US"/>
              <a:t>#</a:t>
            </a:r>
            <a:r>
              <a:rPr altLang="en" b="1" sz="4700" lang="en-US"/>
              <a:t>.</a:t>
            </a:r>
            <a:r>
              <a:rPr altLang="en" b="1" sz="4700" lang="en-US"/>
              <a:t> </a:t>
            </a:r>
            <a:r>
              <a:rPr altLang="en" b="1" sz="4700" lang="en-US"/>
              <a:t> </a:t>
            </a:r>
            <a:r>
              <a:rPr altLang="en" b="1" sz="4700" lang="en-US"/>
              <a:t>T</a:t>
            </a:r>
            <a:r>
              <a:rPr altLang="en" b="1" sz="4700" lang="en-US"/>
              <a:t>h</a:t>
            </a:r>
            <a:r>
              <a:rPr altLang="en" b="1" sz="4700" lang="en-US"/>
              <a:t>e</a:t>
            </a:r>
            <a:r>
              <a:rPr altLang="en" b="1" sz="4700" lang="en-US"/>
              <a:t>s</a:t>
            </a:r>
            <a:r>
              <a:rPr altLang="en" b="1" sz="4700" lang="en-US"/>
              <a:t>e</a:t>
            </a:r>
            <a:r>
              <a:rPr altLang="en" b="1" sz="4700" lang="en-US"/>
              <a:t> </a:t>
            </a:r>
            <a:r>
              <a:rPr altLang="en" b="1" sz="4700" lang="en-US"/>
              <a:t>b</a:t>
            </a:r>
            <a:r>
              <a:rPr altLang="en" b="1" sz="4700" lang="en-US"/>
              <a:t>o</a:t>
            </a:r>
            <a:r>
              <a:rPr altLang="en" b="1" sz="4700" lang="en-US"/>
              <a:t>n</a:t>
            </a:r>
            <a:r>
              <a:rPr altLang="en" b="1" sz="4700" lang="en-US"/>
              <a:t>e</a:t>
            </a:r>
            <a:r>
              <a:rPr altLang="en" b="1" sz="4700" lang="en-US"/>
              <a:t>s</a:t>
            </a:r>
            <a:r>
              <a:rPr altLang="en" b="1" sz="4700" lang="en-US"/>
              <a:t> </a:t>
            </a:r>
            <a:r>
              <a:rPr altLang="en" b="1" sz="4700" lang="en-US"/>
              <a:t>a</a:t>
            </a:r>
            <a:r>
              <a:rPr altLang="en" b="1" sz="4700" lang="en-US"/>
              <a:t>t</a:t>
            </a:r>
            <a:r>
              <a:rPr altLang="en" b="1" sz="4700" lang="en-US"/>
              <a:t>t</a:t>
            </a:r>
            <a:r>
              <a:rPr altLang="en" b="1" sz="4700" lang="en-US"/>
              <a:t>a</a:t>
            </a:r>
            <a:r>
              <a:rPr altLang="en" b="1" sz="4700" lang="en-US"/>
              <a:t>c</a:t>
            </a:r>
            <a:r>
              <a:rPr altLang="en" b="1" sz="4700" lang="en-US"/>
              <a:t>h</a:t>
            </a:r>
            <a:r>
              <a:rPr altLang="en" b="1" sz="4700" lang="en-US"/>
              <a:t>e</a:t>
            </a:r>
            <a:r>
              <a:rPr altLang="en" b="1" sz="4700" lang="en-US"/>
              <a:t>s</a:t>
            </a:r>
            <a:r>
              <a:rPr altLang="en" b="1" sz="4700" lang="en-US"/>
              <a:t> </a:t>
            </a:r>
            <a:r>
              <a:rPr altLang="en" b="1" sz="4700" lang="en-US"/>
              <a:t>p</a:t>
            </a:r>
            <a:r>
              <a:rPr altLang="en" b="1" sz="4700" lang="en-US"/>
              <a:t>r</a:t>
            </a:r>
            <a:r>
              <a:rPr altLang="en" b="1" sz="4700" lang="en-US"/>
              <a:t>o</a:t>
            </a:r>
            <a:r>
              <a:rPr altLang="en" b="1" sz="4700" lang="en-US"/>
              <a:t>x</a:t>
            </a:r>
            <a:r>
              <a:rPr altLang="en" b="1" sz="4700" lang="en-US"/>
              <a:t>i</a:t>
            </a:r>
            <a:r>
              <a:rPr altLang="en" b="1" sz="4700" lang="en-US"/>
              <a:t>m</a:t>
            </a:r>
            <a:r>
              <a:rPr altLang="en" b="1" sz="4700" lang="en-US"/>
              <a:t>a</a:t>
            </a:r>
            <a:r>
              <a:rPr altLang="en" b="1" sz="4700" lang="en-US"/>
              <a:t>l</a:t>
            </a:r>
            <a:r>
              <a:rPr altLang="en" b="1" sz="4700" lang="en-US"/>
              <a:t>l</a:t>
            </a:r>
            <a:r>
              <a:rPr altLang="en" b="1" sz="4700" lang="en-US"/>
              <a:t>y</a:t>
            </a:r>
            <a:r>
              <a:rPr altLang="en" b="1" sz="4700" lang="en-US"/>
              <a:t> </a:t>
            </a:r>
            <a:r>
              <a:rPr altLang="en" b="1" sz="4700" lang="en-US"/>
              <a:t>w</a:t>
            </a:r>
            <a:r>
              <a:rPr altLang="en" b="1" sz="4700" lang="en-US"/>
              <a:t>i</a:t>
            </a:r>
            <a:r>
              <a:rPr altLang="en" b="1" sz="4700" lang="en-US"/>
              <a:t>t</a:t>
            </a:r>
            <a:r>
              <a:rPr altLang="en" b="1" sz="4700" lang="en-US"/>
              <a:t>h</a:t>
            </a:r>
            <a:r>
              <a:rPr altLang="en" b="1" sz="4700" lang="en-US"/>
              <a:t> </a:t>
            </a:r>
            <a:r>
              <a:rPr altLang="en" b="1" sz="4700" lang="en-US"/>
              <a:t>t</a:t>
            </a:r>
            <a:r>
              <a:rPr altLang="en" b="1" sz="4700" lang="en-US"/>
              <a:t>a</a:t>
            </a:r>
            <a:r>
              <a:rPr altLang="en" b="1" sz="4700" lang="en-US"/>
              <a:t>r</a:t>
            </a:r>
            <a:r>
              <a:rPr altLang="en" b="1" sz="4700" lang="en-US"/>
              <a:t>s</a:t>
            </a:r>
            <a:r>
              <a:rPr altLang="en" b="1" sz="4700" lang="en-US"/>
              <a:t>a</a:t>
            </a:r>
            <a:r>
              <a:rPr altLang="en" b="1" sz="4700" lang="en-US"/>
              <a:t>l</a:t>
            </a:r>
            <a:r>
              <a:rPr altLang="en" b="1" sz="4700" lang="en-US"/>
              <a:t> </a:t>
            </a:r>
            <a:r>
              <a:rPr altLang="en" b="1" sz="4700" lang="en-US"/>
              <a:t>b</a:t>
            </a:r>
            <a:r>
              <a:rPr altLang="en" b="1" sz="4700" lang="en-US"/>
              <a:t>o</a:t>
            </a:r>
            <a:r>
              <a:rPr altLang="en" b="1" sz="4700" lang="en-US"/>
              <a:t>n</a:t>
            </a:r>
            <a:r>
              <a:rPr altLang="en" b="1" sz="4700" lang="en-US"/>
              <a:t>e</a:t>
            </a:r>
            <a:r>
              <a:rPr altLang="en" b="1" sz="4700" lang="en-US"/>
              <a:t>s</a:t>
            </a:r>
            <a:r>
              <a:rPr altLang="en" b="1" sz="4700" lang="en-US"/>
              <a:t> </a:t>
            </a:r>
            <a:r>
              <a:rPr altLang="en" b="1" sz="4700" lang="en-US"/>
              <a:t>a</a:t>
            </a:r>
            <a:r>
              <a:rPr altLang="en" b="1" sz="4700" lang="en-US"/>
              <a:t>n</a:t>
            </a:r>
            <a:r>
              <a:rPr altLang="en" b="1" sz="4700" lang="en-US"/>
              <a:t>d</a:t>
            </a:r>
            <a:r>
              <a:rPr altLang="en" b="1" sz="4700" lang="en-US"/>
              <a:t> </a:t>
            </a:r>
            <a:r>
              <a:rPr altLang="en" b="1" sz="4700" lang="en-US"/>
              <a:t>d</a:t>
            </a:r>
            <a:r>
              <a:rPr altLang="en" b="1" sz="4700" lang="en-US"/>
              <a:t>i</a:t>
            </a:r>
            <a:r>
              <a:rPr altLang="en" b="1" sz="4700" lang="en-US"/>
              <a:t>s</a:t>
            </a:r>
            <a:r>
              <a:rPr altLang="en" b="1" sz="4700" lang="en-US"/>
              <a:t>t</a:t>
            </a:r>
            <a:r>
              <a:rPr altLang="en" b="1" sz="4700" lang="en-US"/>
              <a:t>a</a:t>
            </a:r>
            <a:r>
              <a:rPr altLang="en" b="1" sz="4700" lang="en-US"/>
              <a:t>l</a:t>
            </a:r>
            <a:r>
              <a:rPr altLang="en" b="1" sz="4700" lang="en-US"/>
              <a:t>l</a:t>
            </a:r>
            <a:r>
              <a:rPr altLang="en" b="1" sz="4700" lang="en-US"/>
              <a:t>y</a:t>
            </a:r>
            <a:r>
              <a:rPr altLang="en" b="1" sz="4700" lang="en-US"/>
              <a:t> </a:t>
            </a:r>
            <a:r>
              <a:rPr altLang="en" b="1" sz="4700" lang="en-US"/>
              <a:t>w</a:t>
            </a:r>
            <a:r>
              <a:rPr altLang="en" b="1" sz="4700" lang="en-US"/>
              <a:t>i</a:t>
            </a:r>
            <a:r>
              <a:rPr altLang="en" b="1" sz="4700" lang="en-US"/>
              <a:t>t</a:t>
            </a:r>
            <a:r>
              <a:rPr altLang="en" b="1" sz="4700" lang="en-US"/>
              <a:t>h</a:t>
            </a:r>
            <a:r>
              <a:rPr altLang="en" b="1" sz="4700" lang="en-US"/>
              <a:t> </a:t>
            </a:r>
            <a:r>
              <a:rPr altLang="en" b="1" sz="4700" lang="en-US"/>
              <a:t>p</a:t>
            </a:r>
            <a:r>
              <a:rPr altLang="en" b="1" sz="4700" lang="en-US"/>
              <a:t>h</a:t>
            </a:r>
            <a:r>
              <a:rPr altLang="en" b="1" sz="4700" lang="en-US"/>
              <a:t>a</a:t>
            </a:r>
            <a:r>
              <a:rPr altLang="en" b="1" sz="4700" lang="en-US"/>
              <a:t>l</a:t>
            </a:r>
            <a:r>
              <a:rPr altLang="en" b="1" sz="4700" lang="en-US"/>
              <a:t>a</a:t>
            </a:r>
            <a:r>
              <a:rPr altLang="en" b="1" sz="4700" lang="en-US"/>
              <a:t>n</a:t>
            </a:r>
            <a:r>
              <a:rPr altLang="en" b="1" sz="4700" lang="en-US"/>
              <a:t>g</a:t>
            </a:r>
            <a:r>
              <a:rPr altLang="en" b="1" sz="4700" lang="en-US"/>
              <a:t>e</a:t>
            </a:r>
            <a:r>
              <a:rPr altLang="en" b="1" sz="4700" lang="en-US"/>
              <a:t>s</a:t>
            </a:r>
            <a:r>
              <a:rPr altLang="en" b="1" sz="4700" lang="en-US"/>
              <a:t>. </a:t>
            </a:r>
            <a:endParaRPr b="1" sz="4700"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ctrTitle"/>
          </p:nvPr>
        </p:nvSpPr>
        <p:spPr>
          <a:xfrm rot="21552124">
            <a:off x="659855" y="-249696"/>
            <a:ext cx="7772400" cy="1406224"/>
          </a:xfrm>
        </p:spPr>
        <p:txBody>
          <a:bodyPr/>
          <a:p>
            <a:r>
              <a:rPr altLang="en" b="1" lang="en-US"/>
              <a:t>P</a:t>
            </a:r>
            <a:r>
              <a:rPr altLang="en" b="1" lang="en-US"/>
              <a:t>H</a:t>
            </a:r>
            <a:r>
              <a:rPr altLang="en" b="1" lang="en-US"/>
              <a:t>A</a:t>
            </a:r>
            <a:r>
              <a:rPr altLang="en" b="1" lang="en-US"/>
              <a:t>L</a:t>
            </a:r>
            <a:r>
              <a:rPr altLang="en" b="1" lang="en-US"/>
              <a:t>A</a:t>
            </a:r>
            <a:r>
              <a:rPr altLang="en" b="1" lang="en-US"/>
              <a:t>N</a:t>
            </a:r>
            <a:r>
              <a:rPr altLang="en" b="1" lang="en-US"/>
              <a:t>G</a:t>
            </a:r>
            <a:r>
              <a:rPr altLang="en" b="1" lang="en-US"/>
              <a:t>E</a:t>
            </a:r>
            <a:r>
              <a:rPr altLang="en" b="1" lang="en-US"/>
              <a:t>S</a:t>
            </a:r>
            <a:endParaRPr lang="en-GB"/>
          </a:p>
        </p:txBody>
      </p:sp>
      <p:sp>
        <p:nvSpPr>
          <p:cNvPr id="1048664" name=""/>
          <p:cNvSpPr>
            <a:spLocks noGrp="1"/>
          </p:cNvSpPr>
          <p:nvPr>
            <p:ph type="subTitle" idx="1"/>
          </p:nvPr>
        </p:nvSpPr>
        <p:spPr>
          <a:xfrm>
            <a:off x="863573" y="1609060"/>
            <a:ext cx="7578097" cy="5248940"/>
          </a:xfrm>
        </p:spPr>
        <p:txBody>
          <a:bodyPr>
            <a:noAutofit/>
          </a:bodyPr>
          <a:p>
            <a:r>
              <a:rPr altLang="en" b="1" sz="3700" lang="en-US"/>
              <a:t>#</a:t>
            </a:r>
            <a:r>
              <a:rPr altLang="en" b="1" sz="3700" lang="en-US"/>
              <a:t>.</a:t>
            </a:r>
            <a:r>
              <a:rPr altLang="en" b="1" sz="3700" lang="en-US"/>
              <a:t> </a:t>
            </a:r>
            <a:r>
              <a:rPr altLang="en" b="1" sz="3700" lang="en-US"/>
              <a:t> </a:t>
            </a:r>
            <a:r>
              <a:rPr altLang="en" b="1" sz="3700" lang="en-US"/>
              <a:t>T</a:t>
            </a:r>
            <a:r>
              <a:rPr altLang="en" b="1" sz="3700" lang="en-US"/>
              <a:t>h</a:t>
            </a:r>
            <a:r>
              <a:rPr altLang="en" b="1" sz="3700" lang="en-US"/>
              <a:t>e</a:t>
            </a:r>
            <a:r>
              <a:rPr altLang="en" b="1" sz="3700" lang="en-US"/>
              <a:t>r</a:t>
            </a:r>
            <a:r>
              <a:rPr altLang="en" b="1" sz="3700" lang="en-US"/>
              <a:t>e</a:t>
            </a:r>
            <a:r>
              <a:rPr altLang="en" b="1" sz="3700" lang="en-US"/>
              <a:t> </a:t>
            </a:r>
            <a:r>
              <a:rPr altLang="en" b="1" sz="3700" lang="en-US"/>
              <a:t> </a:t>
            </a:r>
            <a:r>
              <a:rPr altLang="en" b="1" sz="3700" lang="en-US"/>
              <a:t>a</a:t>
            </a:r>
            <a:r>
              <a:rPr altLang="en" b="1" sz="3700" lang="en-US"/>
              <a:t>r</a:t>
            </a:r>
            <a:r>
              <a:rPr altLang="en" b="1" sz="3700" lang="en-US"/>
              <a:t>e</a:t>
            </a:r>
            <a:r>
              <a:rPr altLang="en" b="1" sz="3700" lang="en-US"/>
              <a:t> </a:t>
            </a:r>
            <a:r>
              <a:rPr altLang="en" b="1" sz="3700" lang="en-US"/>
              <a:t>1</a:t>
            </a:r>
            <a:r>
              <a:rPr altLang="en" b="1" sz="3700" lang="en-US"/>
              <a:t>4</a:t>
            </a:r>
            <a:r>
              <a:rPr altLang="en" b="1" sz="3700" lang="en-US"/>
              <a:t> </a:t>
            </a:r>
            <a:r>
              <a:rPr altLang="en" b="1" sz="3700" lang="en-US"/>
              <a:t>p</a:t>
            </a:r>
            <a:r>
              <a:rPr altLang="en" b="1" sz="3700" lang="en-US"/>
              <a:t>h</a:t>
            </a:r>
            <a:r>
              <a:rPr altLang="en" b="1" sz="3700" lang="en-US"/>
              <a:t>a</a:t>
            </a:r>
            <a:r>
              <a:rPr altLang="en" b="1" sz="3700" lang="en-US"/>
              <a:t>l</a:t>
            </a:r>
            <a:r>
              <a:rPr altLang="en" b="1" sz="3700" lang="en-US"/>
              <a:t>a</a:t>
            </a:r>
            <a:r>
              <a:rPr altLang="en" b="1" sz="3700" lang="en-US"/>
              <a:t>n</a:t>
            </a:r>
            <a:r>
              <a:rPr altLang="en" b="1" sz="3700" lang="en-US"/>
              <a:t>g</a:t>
            </a:r>
            <a:r>
              <a:rPr altLang="en" b="1" sz="3700" lang="en-US"/>
              <a:t>e</a:t>
            </a:r>
            <a:r>
              <a:rPr altLang="en" b="1" sz="3700" lang="en-US"/>
              <a:t>s</a:t>
            </a:r>
            <a:r>
              <a:rPr altLang="en" b="1" sz="3700" lang="en-US"/>
              <a:t> </a:t>
            </a:r>
            <a:r>
              <a:rPr altLang="en" b="1" sz="3700" lang="en-US"/>
              <a:t>i</a:t>
            </a:r>
            <a:r>
              <a:rPr altLang="en" b="1" sz="3700" lang="en-US"/>
              <a:t>n</a:t>
            </a:r>
            <a:r>
              <a:rPr altLang="en" b="1" sz="3700" lang="en-US"/>
              <a:t> </a:t>
            </a:r>
            <a:r>
              <a:rPr altLang="en" b="1" sz="3700" lang="en-US"/>
              <a:t>h</a:t>
            </a:r>
            <a:r>
              <a:rPr altLang="en" b="1" sz="3700" lang="en-US"/>
              <a:t>u</a:t>
            </a:r>
            <a:r>
              <a:rPr altLang="en" b="1" sz="3700" lang="en-US"/>
              <a:t>m</a:t>
            </a:r>
            <a:r>
              <a:rPr altLang="en" b="1" sz="3700" lang="en-US"/>
              <a:t>a</a:t>
            </a:r>
            <a:r>
              <a:rPr altLang="en" b="1" sz="3700" lang="en-US"/>
              <a:t>n</a:t>
            </a:r>
            <a:r>
              <a:rPr altLang="en" b="1" sz="3700" lang="en-US"/>
              <a:t> </a:t>
            </a:r>
            <a:r>
              <a:rPr altLang="en" b="1" sz="3700" lang="en-US"/>
              <a:t>f</a:t>
            </a:r>
            <a:r>
              <a:rPr altLang="en" b="1" sz="3700" lang="en-US"/>
              <a:t>o</a:t>
            </a:r>
            <a:r>
              <a:rPr altLang="en" b="1" sz="3700" lang="en-US"/>
              <a:t>o</a:t>
            </a:r>
            <a:r>
              <a:rPr altLang="en" b="1" sz="3700" lang="en-US"/>
              <a:t>t</a:t>
            </a:r>
            <a:r>
              <a:rPr altLang="en" b="1" sz="3700" lang="en-US"/>
              <a:t> </a:t>
            </a:r>
            <a:r>
              <a:rPr altLang="en" b="1" sz="3700" lang="en-US"/>
              <a:t>w</a:t>
            </a:r>
            <a:r>
              <a:rPr altLang="en" b="1" sz="3700" lang="en-US"/>
              <a:t>h</a:t>
            </a:r>
            <a:r>
              <a:rPr altLang="en" b="1" sz="3700" lang="en-US"/>
              <a:t>i</a:t>
            </a:r>
            <a:r>
              <a:rPr altLang="en" b="1" sz="3700" lang="en-US"/>
              <a:t>c</a:t>
            </a:r>
            <a:r>
              <a:rPr altLang="en" b="1" sz="3700" lang="en-US"/>
              <a:t>h</a:t>
            </a:r>
            <a:r>
              <a:rPr altLang="en" b="1" sz="3700" lang="en-US"/>
              <a:t> </a:t>
            </a:r>
            <a:r>
              <a:rPr altLang="en" b="1" sz="3700" lang="en-US"/>
              <a:t>a</a:t>
            </a:r>
            <a:r>
              <a:rPr altLang="en" b="1" sz="3700" lang="en-US"/>
              <a:t>r</a:t>
            </a:r>
            <a:r>
              <a:rPr altLang="en" b="1" sz="3700" lang="en-US"/>
              <a:t>e</a:t>
            </a:r>
            <a:r>
              <a:rPr altLang="en" b="1" sz="3700" lang="en-US"/>
              <a:t> </a:t>
            </a:r>
            <a:r>
              <a:rPr altLang="en" b="1" sz="3700" lang="en-US"/>
              <a:t>s</a:t>
            </a:r>
            <a:r>
              <a:rPr altLang="en" b="1" sz="3700" lang="en-US"/>
              <a:t>i</a:t>
            </a:r>
            <a:r>
              <a:rPr altLang="en" b="1" sz="3700" lang="en-US"/>
              <a:t>m</a:t>
            </a:r>
            <a:r>
              <a:rPr altLang="en" b="1" sz="3700" lang="en-US"/>
              <a:t>i</a:t>
            </a:r>
            <a:r>
              <a:rPr altLang="en" b="1" sz="3700" lang="en-US"/>
              <a:t>l</a:t>
            </a:r>
            <a:r>
              <a:rPr altLang="en" b="1" sz="3700" lang="en-US"/>
              <a:t>a</a:t>
            </a:r>
            <a:r>
              <a:rPr altLang="en" b="1" sz="3700" lang="en-US"/>
              <a:t>r</a:t>
            </a:r>
            <a:r>
              <a:rPr altLang="en" b="1" sz="3700" lang="en-US"/>
              <a:t> </a:t>
            </a:r>
            <a:r>
              <a:rPr altLang="en" b="1" sz="3700" lang="en-US"/>
              <a:t>t</a:t>
            </a:r>
            <a:r>
              <a:rPr altLang="en" b="1" sz="3700" lang="en-US"/>
              <a:t>h</a:t>
            </a:r>
            <a:r>
              <a:rPr altLang="en" b="1" sz="3700" lang="en-US"/>
              <a:t>a</a:t>
            </a:r>
            <a:r>
              <a:rPr altLang="en" b="1" sz="3700" lang="en-US"/>
              <a:t>t</a:t>
            </a:r>
            <a:r>
              <a:rPr altLang="en" b="1" sz="3700" lang="en-US"/>
              <a:t> </a:t>
            </a:r>
            <a:r>
              <a:rPr altLang="en" b="1" sz="3700" lang="en-US"/>
              <a:t>o</a:t>
            </a:r>
            <a:r>
              <a:rPr altLang="en" b="1" sz="3700" lang="en-US"/>
              <a:t>f</a:t>
            </a:r>
            <a:r>
              <a:rPr altLang="en" b="1" sz="3700" lang="en-US"/>
              <a:t> </a:t>
            </a:r>
            <a:r>
              <a:rPr altLang="en" b="1" sz="3700" lang="en-US"/>
              <a:t>f</a:t>
            </a:r>
            <a:r>
              <a:rPr altLang="en" b="1" sz="3700" lang="en-US"/>
              <a:t>i</a:t>
            </a:r>
            <a:r>
              <a:rPr altLang="en" b="1" sz="3700" lang="en-US"/>
              <a:t>n</a:t>
            </a:r>
            <a:r>
              <a:rPr altLang="en" b="1" sz="3700" lang="en-US"/>
              <a:t>g</a:t>
            </a:r>
            <a:r>
              <a:rPr altLang="en" b="1" sz="3700" lang="en-US"/>
              <a:t>e</a:t>
            </a:r>
            <a:r>
              <a:rPr altLang="en" b="1" sz="3700" lang="en-US"/>
              <a:t>r</a:t>
            </a:r>
            <a:r>
              <a:rPr altLang="en" b="1" sz="3700" lang="en-US"/>
              <a:t>s</a:t>
            </a:r>
            <a:r>
              <a:rPr altLang="en" b="1" sz="3700" lang="en-US"/>
              <a:t>. </a:t>
            </a:r>
            <a:endParaRPr b="1" sz="3700" lang="en-GB"/>
          </a:p>
          <a:p>
            <a:r>
              <a:rPr altLang="en" b="1" sz="3700" lang="en-US"/>
              <a:t>#</a:t>
            </a:r>
            <a:r>
              <a:rPr altLang="en" b="1" sz="3700" lang="en-US"/>
              <a:t>.</a:t>
            </a:r>
            <a:r>
              <a:rPr altLang="en" b="1" sz="3700" lang="en-US"/>
              <a:t> </a:t>
            </a:r>
            <a:r>
              <a:rPr altLang="en" b="1" sz="3700" lang="en-US"/>
              <a:t> </a:t>
            </a:r>
            <a:r>
              <a:rPr altLang="en" b="1" sz="3700" lang="en-US"/>
              <a:t>T</a:t>
            </a:r>
            <a:r>
              <a:rPr altLang="en" b="1" sz="3700" lang="en-US"/>
              <a:t>h</a:t>
            </a:r>
            <a:r>
              <a:rPr altLang="en" b="1" sz="3700" lang="en-US"/>
              <a:t>e</a:t>
            </a:r>
            <a:r>
              <a:rPr altLang="en" b="1" sz="3700" lang="en-US"/>
              <a:t> </a:t>
            </a:r>
            <a:r>
              <a:rPr altLang="en" b="1" sz="3700" lang="en-US"/>
              <a:t>b</a:t>
            </a:r>
            <a:r>
              <a:rPr altLang="en" b="1" sz="3700" lang="en-US"/>
              <a:t>o</a:t>
            </a:r>
            <a:r>
              <a:rPr altLang="en" b="1" sz="3700" lang="en-US"/>
              <a:t>n</a:t>
            </a:r>
            <a:r>
              <a:rPr altLang="en" b="1" sz="3700" lang="en-US"/>
              <a:t>e</a:t>
            </a:r>
            <a:r>
              <a:rPr altLang="en" b="1" sz="3700" lang="en-US"/>
              <a:t> </a:t>
            </a:r>
            <a:r>
              <a:rPr altLang="en" b="1" sz="3700" lang="en-US"/>
              <a:t>a</a:t>
            </a:r>
            <a:r>
              <a:rPr altLang="en" b="1" sz="3700" lang="en-US"/>
              <a:t>r</a:t>
            </a:r>
            <a:r>
              <a:rPr altLang="en" b="1" sz="3700" lang="en-US"/>
              <a:t>r</a:t>
            </a:r>
            <a:r>
              <a:rPr altLang="en" b="1" sz="3700" lang="en-US"/>
              <a:t>a</a:t>
            </a:r>
            <a:r>
              <a:rPr altLang="en" b="1" sz="3700" lang="en-US"/>
              <a:t>n</a:t>
            </a:r>
            <a:r>
              <a:rPr altLang="en" b="1" sz="3700" lang="en-US"/>
              <a:t>g</a:t>
            </a:r>
            <a:r>
              <a:rPr altLang="en" b="1" sz="3700" lang="en-US"/>
              <a:t>e</a:t>
            </a:r>
            <a:r>
              <a:rPr altLang="en" b="1" sz="3700" lang="en-US"/>
              <a:t>m</a:t>
            </a:r>
            <a:r>
              <a:rPr altLang="en" b="1" sz="3700" lang="en-US"/>
              <a:t>e</a:t>
            </a:r>
            <a:r>
              <a:rPr altLang="en" b="1" sz="3700" lang="en-US"/>
              <a:t>n</a:t>
            </a:r>
            <a:r>
              <a:rPr altLang="en" b="1" sz="3700" lang="en-US"/>
              <a:t>t</a:t>
            </a:r>
            <a:r>
              <a:rPr altLang="en" b="1" sz="3700" lang="en-US"/>
              <a:t> </a:t>
            </a:r>
            <a:r>
              <a:rPr altLang="en" b="1" sz="3700" lang="en-US"/>
              <a:t>i</a:t>
            </a:r>
            <a:r>
              <a:rPr altLang="en" b="1" sz="3700" lang="en-US"/>
              <a:t>n</a:t>
            </a:r>
            <a:r>
              <a:rPr altLang="en" b="1" sz="3700" lang="en-US"/>
              <a:t> </a:t>
            </a:r>
            <a:r>
              <a:rPr altLang="en" b="1" sz="3700" lang="en-US"/>
              <a:t>t</a:t>
            </a:r>
            <a:r>
              <a:rPr altLang="en" b="1" sz="3700" lang="en-US"/>
              <a:t>h</a:t>
            </a:r>
            <a:r>
              <a:rPr altLang="en" b="1" sz="3700" lang="en-US"/>
              <a:t>e</a:t>
            </a:r>
            <a:r>
              <a:rPr altLang="en" b="1" sz="3700" lang="en-US"/>
              <a:t> </a:t>
            </a:r>
            <a:r>
              <a:rPr altLang="en" b="1" sz="3700" lang="en-US"/>
              <a:t>f</a:t>
            </a:r>
            <a:r>
              <a:rPr altLang="en" b="1" sz="3700" lang="en-US"/>
              <a:t>o</a:t>
            </a:r>
            <a:r>
              <a:rPr altLang="en" b="1" sz="3700" lang="en-US"/>
              <a:t>o</a:t>
            </a:r>
            <a:r>
              <a:rPr altLang="en" b="1" sz="3700" lang="en-US"/>
              <a:t>t</a:t>
            </a:r>
            <a:r>
              <a:rPr altLang="en" b="1" sz="3700" lang="en-US"/>
              <a:t> </a:t>
            </a:r>
            <a:r>
              <a:rPr altLang="en" b="1" sz="3700" lang="en-US"/>
              <a:t>i</a:t>
            </a:r>
            <a:r>
              <a:rPr altLang="en" b="1" sz="3700" lang="en-US"/>
              <a:t>s</a:t>
            </a:r>
            <a:r>
              <a:rPr altLang="en" b="1" sz="3700" lang="en-US"/>
              <a:t> </a:t>
            </a:r>
            <a:r>
              <a:rPr altLang="en" b="1" sz="3700" lang="en-US"/>
              <a:t>s</a:t>
            </a:r>
            <a:r>
              <a:rPr altLang="en" b="1" sz="3700" lang="en-US"/>
              <a:t>u</a:t>
            </a:r>
            <a:r>
              <a:rPr altLang="en" b="1" sz="3700" lang="en-US"/>
              <a:t>p</a:t>
            </a:r>
            <a:r>
              <a:rPr altLang="en" b="1" sz="3700" lang="en-US"/>
              <a:t>p</a:t>
            </a:r>
            <a:r>
              <a:rPr altLang="en" b="1" sz="3700" lang="en-US"/>
              <a:t>o</a:t>
            </a:r>
            <a:r>
              <a:rPr altLang="en" b="1" sz="3700" lang="en-US"/>
              <a:t>r</a:t>
            </a:r>
            <a:r>
              <a:rPr altLang="en" b="1" sz="3700" lang="en-US"/>
              <a:t>t</a:t>
            </a:r>
            <a:r>
              <a:rPr altLang="en" b="1" sz="3700" lang="en-US"/>
              <a:t>e</a:t>
            </a:r>
            <a:r>
              <a:rPr altLang="en" b="1" sz="3700" lang="en-US"/>
              <a:t>d</a:t>
            </a:r>
            <a:r>
              <a:rPr altLang="en" b="1" sz="3700" lang="en-US"/>
              <a:t> </a:t>
            </a:r>
            <a:r>
              <a:rPr altLang="en" b="1" sz="3700" lang="en-US"/>
              <a:t>b</a:t>
            </a:r>
            <a:r>
              <a:rPr altLang="en" b="1" sz="3700" lang="en-US"/>
              <a:t>y</a:t>
            </a:r>
            <a:r>
              <a:rPr altLang="en" b="1" sz="3700" lang="en-US"/>
              <a:t> </a:t>
            </a:r>
            <a:r>
              <a:rPr altLang="en" b="1" sz="3700" lang="en-US"/>
              <a:t>t</a:t>
            </a:r>
            <a:r>
              <a:rPr altLang="en" b="1" sz="3700" lang="en-US"/>
              <a:t>e</a:t>
            </a:r>
            <a:r>
              <a:rPr altLang="en" b="1" sz="3700" lang="en-US"/>
              <a:t>n</a:t>
            </a:r>
            <a:r>
              <a:rPr altLang="en" b="1" sz="3700" lang="en-US"/>
              <a:t>d</a:t>
            </a:r>
            <a:r>
              <a:rPr altLang="en" b="1" sz="3700" lang="en-US"/>
              <a:t>o</a:t>
            </a:r>
            <a:r>
              <a:rPr altLang="en" b="1" sz="3700" lang="en-US"/>
              <a:t>n</a:t>
            </a:r>
            <a:r>
              <a:rPr altLang="en" b="1" sz="3700" lang="en-US"/>
              <a:t>s</a:t>
            </a:r>
            <a:r>
              <a:rPr altLang="en" b="1" sz="3700" lang="en-US"/>
              <a:t> </a:t>
            </a:r>
            <a:r>
              <a:rPr altLang="en" b="1" sz="3700" lang="en-US"/>
              <a:t>a</a:t>
            </a:r>
            <a:r>
              <a:rPr altLang="en" b="1" sz="3700" lang="en-US"/>
              <a:t>n</a:t>
            </a:r>
            <a:r>
              <a:rPr altLang="en" b="1" sz="3700" lang="en-US"/>
              <a:t>d</a:t>
            </a:r>
            <a:r>
              <a:rPr altLang="en" b="1" sz="3700" lang="en-US"/>
              <a:t> </a:t>
            </a:r>
            <a:r>
              <a:rPr altLang="en" b="1" sz="3700" lang="en-US"/>
              <a:t>l</a:t>
            </a:r>
            <a:r>
              <a:rPr altLang="en" b="1" sz="3700" lang="en-US"/>
              <a:t>i</a:t>
            </a:r>
            <a:r>
              <a:rPr altLang="en" b="1" sz="3700" lang="en-US"/>
              <a:t>g</a:t>
            </a:r>
            <a:r>
              <a:rPr altLang="en" b="1" sz="3700" lang="en-US"/>
              <a:t>a</a:t>
            </a:r>
            <a:r>
              <a:rPr altLang="en" b="1" sz="3700" lang="en-US"/>
              <a:t>m</a:t>
            </a:r>
            <a:r>
              <a:rPr altLang="en" b="1" sz="3700" lang="en-US"/>
              <a:t>e</a:t>
            </a:r>
            <a:r>
              <a:rPr altLang="en" b="1" sz="3700" lang="en-US"/>
              <a:t>n</a:t>
            </a:r>
            <a:r>
              <a:rPr altLang="en" b="1" sz="3700" lang="en-US"/>
              <a:t>t</a:t>
            </a:r>
            <a:r>
              <a:rPr altLang="en" b="1" sz="3700" lang="en-US"/>
              <a:t>s</a:t>
            </a:r>
            <a:r>
              <a:rPr altLang="en" b="1" sz="3700" lang="en-US"/>
              <a:t>. </a:t>
            </a:r>
            <a:endParaRPr b="1" sz="3700" lang="en-GB"/>
          </a:p>
          <a:p>
            <a:r>
              <a:rPr altLang="en" b="1" sz="3700" lang="en-US"/>
              <a:t>#</a:t>
            </a:r>
            <a:r>
              <a:rPr altLang="en" b="1" sz="3700" lang="en-US"/>
              <a:t>.</a:t>
            </a:r>
            <a:r>
              <a:rPr altLang="en" b="1" sz="3700" lang="en-US"/>
              <a:t> </a:t>
            </a:r>
            <a:r>
              <a:rPr altLang="en" b="1" sz="3700" lang="en-US"/>
              <a:t> </a:t>
            </a:r>
            <a:r>
              <a:rPr altLang="en" b="1" sz="3700" lang="en-US"/>
              <a:t>T</a:t>
            </a:r>
            <a:r>
              <a:rPr altLang="en" b="1" sz="3700" lang="en-US"/>
              <a:t>h</a:t>
            </a:r>
            <a:r>
              <a:rPr altLang="en" b="1" sz="3700" lang="en-US"/>
              <a:t>e</a:t>
            </a:r>
            <a:r>
              <a:rPr altLang="en" b="1" sz="3700" lang="en-US"/>
              <a:t> </a:t>
            </a:r>
            <a:r>
              <a:rPr altLang="en" b="1" sz="3700" lang="en-US"/>
              <a:t>c</a:t>
            </a:r>
            <a:r>
              <a:rPr altLang="en" b="1" sz="3700" lang="en-US"/>
              <a:t>u</a:t>
            </a:r>
            <a:r>
              <a:rPr altLang="en" b="1" sz="3700" lang="en-US"/>
              <a:t>r</a:t>
            </a:r>
            <a:r>
              <a:rPr altLang="en" b="1" sz="3700" lang="en-US"/>
              <a:t>v</a:t>
            </a:r>
            <a:r>
              <a:rPr altLang="en" b="1" sz="3700" lang="en-US"/>
              <a:t>e</a:t>
            </a:r>
            <a:r>
              <a:rPr altLang="en" b="1" sz="3700" lang="en-US"/>
              <a:t> </a:t>
            </a:r>
            <a:r>
              <a:rPr altLang="en" b="1" sz="3700" lang="en-US"/>
              <a:t>r</a:t>
            </a:r>
            <a:r>
              <a:rPr altLang="en" b="1" sz="3700" lang="en-US"/>
              <a:t>u</a:t>
            </a:r>
            <a:r>
              <a:rPr altLang="en" b="1" sz="3700" lang="en-US"/>
              <a:t>n</a:t>
            </a:r>
            <a:r>
              <a:rPr altLang="en" b="1" sz="3700" lang="en-US"/>
              <a:t>n</a:t>
            </a:r>
            <a:r>
              <a:rPr altLang="en" b="1" sz="3700" lang="en-US"/>
              <a:t>i</a:t>
            </a:r>
            <a:r>
              <a:rPr altLang="en" b="1" sz="3700" lang="en-US"/>
              <a:t>n</a:t>
            </a:r>
            <a:r>
              <a:rPr altLang="en" b="1" sz="3700" lang="en-US"/>
              <a:t>g</a:t>
            </a:r>
            <a:r>
              <a:rPr altLang="en" b="1" sz="3700" lang="en-US"/>
              <a:t> </a:t>
            </a:r>
            <a:r>
              <a:rPr altLang="en" b="1" sz="3700" lang="en-US"/>
              <a:t>f</a:t>
            </a:r>
            <a:r>
              <a:rPr altLang="en" b="1" sz="3700" lang="en-US"/>
              <a:t>r</a:t>
            </a:r>
            <a:r>
              <a:rPr altLang="en" b="1" sz="3700" lang="en-US"/>
              <a:t>o</a:t>
            </a:r>
            <a:r>
              <a:rPr altLang="en" b="1" sz="3700" lang="en-US"/>
              <a:t>m</a:t>
            </a:r>
            <a:r>
              <a:rPr altLang="en" b="1" sz="3700" lang="en-US"/>
              <a:t> </a:t>
            </a:r>
            <a:r>
              <a:rPr altLang="en" b="1" sz="3700" lang="en-US"/>
              <a:t>h</a:t>
            </a:r>
            <a:r>
              <a:rPr altLang="en" b="1" sz="3700" lang="en-US"/>
              <a:t>e</a:t>
            </a:r>
            <a:r>
              <a:rPr altLang="en" b="1" sz="3700" lang="en-US"/>
              <a:t>e</a:t>
            </a:r>
            <a:r>
              <a:rPr altLang="en" b="1" sz="3700" lang="en-US"/>
              <a:t>l</a:t>
            </a:r>
            <a:r>
              <a:rPr altLang="en" b="1" sz="3700" lang="en-US"/>
              <a:t> </a:t>
            </a:r>
            <a:r>
              <a:rPr altLang="en" b="1" sz="3700" lang="en-US"/>
              <a:t>t</a:t>
            </a:r>
            <a:r>
              <a:rPr altLang="en" b="1" sz="3700" lang="en-US"/>
              <a:t>o</a:t>
            </a:r>
            <a:r>
              <a:rPr altLang="en" b="1" sz="3700" lang="en-US"/>
              <a:t> </a:t>
            </a:r>
            <a:r>
              <a:rPr altLang="en" b="1" sz="3700" lang="en-US"/>
              <a:t>t</a:t>
            </a:r>
            <a:r>
              <a:rPr altLang="en" b="1" sz="3700" lang="en-US"/>
              <a:t>o</a:t>
            </a:r>
            <a:r>
              <a:rPr altLang="en" b="1" sz="3700" lang="en-US"/>
              <a:t>e</a:t>
            </a:r>
            <a:r>
              <a:rPr altLang="en" b="1" sz="3700" lang="en-US"/>
              <a:t> </a:t>
            </a:r>
            <a:r>
              <a:rPr altLang="en" b="1" sz="3700" lang="en-US"/>
              <a:t>i</a:t>
            </a:r>
            <a:r>
              <a:rPr altLang="en" b="1" sz="3700" lang="en-US"/>
              <a:t>s</a:t>
            </a:r>
            <a:r>
              <a:rPr altLang="en" b="1" sz="3700" lang="en-US"/>
              <a:t> </a:t>
            </a:r>
            <a:r>
              <a:rPr altLang="en" b="1" sz="3700" lang="en-US"/>
              <a:t>c</a:t>
            </a:r>
            <a:r>
              <a:rPr altLang="en" b="1" sz="3700" lang="en-US"/>
              <a:t>a</a:t>
            </a:r>
            <a:r>
              <a:rPr altLang="en" b="1" sz="3700" lang="en-US"/>
              <a:t>l</a:t>
            </a:r>
            <a:r>
              <a:rPr altLang="en" b="1" sz="3700" lang="en-US"/>
              <a:t>l</a:t>
            </a:r>
            <a:r>
              <a:rPr altLang="en" b="1" sz="3700" lang="en-US"/>
              <a:t>e</a:t>
            </a:r>
            <a:r>
              <a:rPr altLang="en" b="1" sz="3700" lang="en-US"/>
              <a:t>d</a:t>
            </a:r>
            <a:r>
              <a:rPr altLang="en" b="1" sz="3700" lang="en-US"/>
              <a:t> </a:t>
            </a:r>
            <a:r>
              <a:rPr altLang="en" b="1" sz="3700" lang="en-US"/>
              <a:t>a</a:t>
            </a:r>
            <a:r>
              <a:rPr altLang="en" b="1" sz="3700" lang="en-US"/>
              <a:t>s</a:t>
            </a:r>
            <a:r>
              <a:rPr altLang="en" b="1" sz="3700" lang="en-US"/>
              <a:t> </a:t>
            </a:r>
            <a:r>
              <a:rPr altLang="en" b="1" sz="3700" lang="en-US"/>
              <a:t>l</a:t>
            </a:r>
            <a:r>
              <a:rPr altLang="en" b="1" sz="3700" lang="en-US"/>
              <a:t>o</a:t>
            </a:r>
            <a:r>
              <a:rPr altLang="en" b="1" sz="3700" lang="en-US"/>
              <a:t>n</a:t>
            </a:r>
            <a:r>
              <a:rPr altLang="en" b="1" sz="3700" lang="en-US"/>
              <a:t>g</a:t>
            </a:r>
            <a:r>
              <a:rPr altLang="en" b="1" sz="3700" lang="en-US"/>
              <a:t>i</a:t>
            </a:r>
            <a:r>
              <a:rPr altLang="en" b="1" sz="3700" lang="en-US"/>
              <a:t>t</a:t>
            </a:r>
            <a:r>
              <a:rPr altLang="en" b="1" sz="3700" lang="en-US"/>
              <a:t>u</a:t>
            </a:r>
            <a:r>
              <a:rPr altLang="en" b="1" sz="3700" lang="en-US"/>
              <a:t>d</a:t>
            </a:r>
            <a:r>
              <a:rPr altLang="en" b="1" sz="3700" lang="en-US"/>
              <a:t>inal </a:t>
            </a:r>
            <a:r>
              <a:rPr altLang="en" b="1" sz="3700" lang="en-US"/>
              <a:t>a</a:t>
            </a:r>
            <a:r>
              <a:rPr altLang="en" b="1" sz="3700" lang="en-US"/>
              <a:t>r</a:t>
            </a:r>
            <a:r>
              <a:rPr altLang="en" b="1" sz="3700" lang="en-US"/>
              <a:t>c</a:t>
            </a:r>
            <a:r>
              <a:rPr altLang="en" b="1" sz="3700" lang="en-US"/>
              <a:t>h</a:t>
            </a:r>
            <a:r>
              <a:rPr altLang="en" b="1" sz="3700" lang="en-US"/>
              <a:t>, </a:t>
            </a:r>
            <a:r>
              <a:rPr altLang="en" b="1" sz="3700" lang="en-US"/>
              <a:t>a</a:t>
            </a:r>
            <a:r>
              <a:rPr altLang="en" b="1" sz="3700" lang="en-US"/>
              <a:t>n</a:t>
            </a:r>
            <a:r>
              <a:rPr altLang="en" b="1" sz="3700" lang="en-US"/>
              <a:t>d</a:t>
            </a:r>
            <a:r>
              <a:rPr altLang="en" b="1" sz="3700" lang="en-US"/>
              <a:t> </a:t>
            </a:r>
            <a:r>
              <a:rPr altLang="en" b="1" sz="3700" lang="en-US"/>
              <a:t>t</a:t>
            </a:r>
            <a:r>
              <a:rPr altLang="en" b="1" sz="3700" lang="en-US"/>
              <a:t>h</a:t>
            </a:r>
            <a:r>
              <a:rPr altLang="en" b="1" sz="3700" lang="en-US"/>
              <a:t>e</a:t>
            </a:r>
            <a:r>
              <a:rPr altLang="en" b="1" sz="3700" lang="en-US"/>
              <a:t> </a:t>
            </a:r>
            <a:r>
              <a:rPr altLang="en" b="1" sz="3700" lang="en-US"/>
              <a:t>c</a:t>
            </a:r>
            <a:r>
              <a:rPr altLang="en" b="1" sz="3700" lang="en-US"/>
              <a:t>u</a:t>
            </a:r>
            <a:r>
              <a:rPr altLang="en" b="1" sz="3700" lang="en-US"/>
              <a:t>r</a:t>
            </a:r>
            <a:r>
              <a:rPr altLang="en" b="1" sz="3700" lang="en-US"/>
              <a:t>v</a:t>
            </a:r>
            <a:r>
              <a:rPr altLang="en" b="1" sz="3700" lang="en-US"/>
              <a:t>e</a:t>
            </a:r>
            <a:r>
              <a:rPr altLang="en" b="1" sz="3700" lang="en-US"/>
              <a:t> </a:t>
            </a:r>
            <a:r>
              <a:rPr altLang="en" b="1" sz="3700" lang="en-US"/>
              <a:t>r</a:t>
            </a:r>
            <a:r>
              <a:rPr altLang="en" b="1" sz="3700" lang="en-US"/>
              <a:t>u</a:t>
            </a:r>
            <a:r>
              <a:rPr altLang="en" b="1" sz="3700" lang="en-US"/>
              <a:t>n</a:t>
            </a:r>
            <a:r>
              <a:rPr altLang="en" b="1" sz="3700" lang="en-US"/>
              <a:t>n</a:t>
            </a:r>
            <a:r>
              <a:rPr altLang="en" b="1" sz="3700" lang="en-US"/>
              <a:t>i</a:t>
            </a:r>
            <a:r>
              <a:rPr altLang="en" b="1" sz="3700" lang="en-US"/>
              <a:t>n</a:t>
            </a:r>
            <a:r>
              <a:rPr altLang="en" b="1" sz="3700" lang="en-US"/>
              <a:t>g</a:t>
            </a:r>
            <a:r>
              <a:rPr altLang="en" b="1" sz="3700" lang="en-US"/>
              <a:t> </a:t>
            </a:r>
            <a:r>
              <a:rPr altLang="en" b="1" sz="3700" lang="en-US"/>
              <a:t>a</a:t>
            </a:r>
            <a:r>
              <a:rPr altLang="en" b="1" sz="3700" lang="en-US"/>
              <a:t>c</a:t>
            </a:r>
            <a:r>
              <a:rPr altLang="en" b="1" sz="3700" lang="en-US"/>
              <a:t>r</a:t>
            </a:r>
            <a:r>
              <a:rPr altLang="en" b="1" sz="3700" lang="en-US"/>
              <a:t>o</a:t>
            </a:r>
            <a:r>
              <a:rPr altLang="en" b="1" sz="3700" lang="en-US"/>
              <a:t>s</a:t>
            </a:r>
            <a:r>
              <a:rPr altLang="en" b="1" sz="3700" lang="en-US"/>
              <a:t>s</a:t>
            </a:r>
            <a:r>
              <a:rPr altLang="en" b="1" sz="3700" lang="en-US"/>
              <a:t> </a:t>
            </a:r>
            <a:r>
              <a:rPr altLang="en" b="1" sz="3700" lang="en-US"/>
              <a:t>t</a:t>
            </a:r>
            <a:r>
              <a:rPr altLang="en" b="1" sz="3700" lang="en-US"/>
              <a:t>h</a:t>
            </a:r>
            <a:r>
              <a:rPr altLang="en" b="1" sz="3700" lang="en-US"/>
              <a:t>e</a:t>
            </a:r>
            <a:r>
              <a:rPr altLang="en" b="1" sz="3700" lang="en-US"/>
              <a:t> </a:t>
            </a:r>
            <a:r>
              <a:rPr altLang="en" b="1" sz="3700" lang="en-US"/>
              <a:t>f</a:t>
            </a:r>
            <a:r>
              <a:rPr altLang="en" b="1" sz="3700" lang="en-US"/>
              <a:t>o</a:t>
            </a:r>
            <a:r>
              <a:rPr altLang="en" b="1" sz="3700" lang="en-US"/>
              <a:t>o</a:t>
            </a:r>
            <a:r>
              <a:rPr altLang="en" b="1" sz="3700" lang="en-US"/>
              <a:t>t</a:t>
            </a:r>
            <a:r>
              <a:rPr altLang="en" b="1" sz="3700" lang="en-US"/>
              <a:t> </a:t>
            </a:r>
            <a:r>
              <a:rPr altLang="en" b="1" sz="3700" lang="en-US"/>
              <a:t>i</a:t>
            </a:r>
            <a:r>
              <a:rPr altLang="en" b="1" sz="3700" lang="en-US"/>
              <a:t>s</a:t>
            </a:r>
            <a:r>
              <a:rPr altLang="en" b="1" sz="3700" lang="en-US"/>
              <a:t> </a:t>
            </a:r>
            <a:r>
              <a:rPr altLang="en" b="1" sz="3700" lang="en-US"/>
              <a:t>c</a:t>
            </a:r>
            <a:r>
              <a:rPr altLang="en" b="1" sz="3700" lang="en-US"/>
              <a:t>a</a:t>
            </a:r>
            <a:r>
              <a:rPr altLang="en" b="1" sz="3700" lang="en-US"/>
              <a:t>l</a:t>
            </a:r>
            <a:r>
              <a:rPr altLang="en" b="1" sz="3700" lang="en-US"/>
              <a:t>l</a:t>
            </a:r>
            <a:r>
              <a:rPr altLang="en" b="1" sz="3700" lang="en-US"/>
              <a:t>e</a:t>
            </a:r>
            <a:r>
              <a:rPr altLang="en" b="1" sz="3700" lang="en-US"/>
              <a:t>d</a:t>
            </a:r>
            <a:r>
              <a:rPr altLang="en" b="1" sz="3700" lang="en-US"/>
              <a:t> </a:t>
            </a:r>
            <a:r>
              <a:rPr altLang="en" b="1" sz="3700" lang="en-US"/>
              <a:t>a</a:t>
            </a:r>
            <a:r>
              <a:rPr altLang="en" b="1" sz="3700" lang="en-US"/>
              <a:t>s</a:t>
            </a:r>
            <a:r>
              <a:rPr altLang="en" b="1" sz="3700" lang="en-US"/>
              <a:t> </a:t>
            </a:r>
            <a:r>
              <a:rPr altLang="en" b="1" sz="3700" lang="en-US"/>
              <a:t>t</a:t>
            </a:r>
            <a:r>
              <a:rPr altLang="en" b="1" sz="3700" lang="en-US"/>
              <a:t>r</a:t>
            </a:r>
            <a:r>
              <a:rPr altLang="en" b="1" sz="3700" lang="en-US"/>
              <a:t>a</a:t>
            </a:r>
            <a:r>
              <a:rPr altLang="en" b="1" sz="3700" lang="en-US"/>
              <a:t>n</a:t>
            </a:r>
            <a:r>
              <a:rPr altLang="en" b="1" sz="3700" lang="en-US"/>
              <a:t>s</a:t>
            </a:r>
            <a:r>
              <a:rPr altLang="en" b="1" sz="3700" lang="en-US"/>
              <a:t>v</a:t>
            </a:r>
            <a:r>
              <a:rPr altLang="en" b="1" sz="3700" lang="en-US"/>
              <a:t>e</a:t>
            </a:r>
            <a:r>
              <a:rPr altLang="en" b="1" sz="3700" lang="en-US"/>
              <a:t>r</a:t>
            </a:r>
            <a:r>
              <a:rPr altLang="en" b="1" sz="3700" lang="en-US"/>
              <a:t>s</a:t>
            </a:r>
            <a:r>
              <a:rPr altLang="en" b="1" sz="3700" lang="en-US"/>
              <a:t>e</a:t>
            </a:r>
            <a:r>
              <a:rPr altLang="en" b="1" sz="3700" lang="en-US"/>
              <a:t> </a:t>
            </a:r>
            <a:r>
              <a:rPr altLang="en" b="1" sz="3700" lang="en-US"/>
              <a:t>a</a:t>
            </a:r>
            <a:r>
              <a:rPr altLang="en" b="1" sz="3700" lang="en-US"/>
              <a:t>r</a:t>
            </a:r>
            <a:r>
              <a:rPr altLang="en" b="1" sz="3700" lang="en-US"/>
              <a:t>c</a:t>
            </a:r>
            <a:r>
              <a:rPr altLang="en" b="1" sz="3700" lang="en-US"/>
              <a:t>h</a:t>
            </a:r>
            <a:r>
              <a:rPr altLang="en" b="1" sz="3700" lang="en-US"/>
              <a:t>. </a:t>
            </a:r>
            <a:endParaRPr b="1" sz="3700"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CPH1801</dc:creator>
  <dcterms:created xsi:type="dcterms:W3CDTF">2015-05-11T22:30:45Z</dcterms:created>
  <dcterms:modified xsi:type="dcterms:W3CDTF">2021-05-11T13:35:52Z</dcterms:modified>
</cp:coreProperties>
</file>