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-150849"/>
            <a:ext cx="7772400" cy="1516455"/>
          </a:xfrm>
        </p:spPr>
        <p:txBody>
          <a:bodyPr/>
          <a:p>
            <a:r>
              <a:rPr altLang="en" b="1" lang="en-US"/>
              <a:t>B</a:t>
            </a:r>
            <a:r>
              <a:rPr altLang="en" b="1" lang="en-US"/>
              <a:t>I</a:t>
            </a:r>
            <a:r>
              <a:rPr altLang="en" b="1" lang="en-US"/>
              <a:t>L</a:t>
            </a:r>
            <a:r>
              <a:rPr altLang="en" b="1" lang="en-US"/>
              <a:t>E</a:t>
            </a:r>
            <a:r>
              <a:rPr altLang="en" b="1" lang="en-US"/>
              <a:t> </a:t>
            </a:r>
            <a:r>
              <a:rPr altLang="en" b="1" lang="en-US"/>
              <a:t>S</a:t>
            </a:r>
            <a:r>
              <a:rPr altLang="en" b="1" lang="en-US"/>
              <a:t>A</a:t>
            </a:r>
            <a:r>
              <a:rPr altLang="en" b="1" lang="en-US"/>
              <a:t>L</a:t>
            </a:r>
            <a:r>
              <a:rPr altLang="en" b="1" lang="en-US"/>
              <a:t>T</a:t>
            </a:r>
            <a:r>
              <a:rPr altLang="en" b="1" lang="en-US"/>
              <a:t>S</a:t>
            </a:r>
            <a:endParaRPr altLang="zh-CN" b="1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94046" y="1373832"/>
            <a:ext cx="8449000" cy="5398421"/>
          </a:xfrm>
        </p:spPr>
        <p:txBody>
          <a:bodyPr>
            <a:noAutofit/>
          </a:bodyPr>
          <a:p>
            <a:pPr algn="ctr"/>
            <a:r>
              <a:rPr altLang="en" b="1" sz="4300" lang="en-US"/>
              <a:t>#</a:t>
            </a:r>
            <a:r>
              <a:rPr altLang="en" b="1" sz="4300" lang="en-US"/>
              <a:t>.</a:t>
            </a:r>
            <a:r>
              <a:rPr altLang="en" b="1" sz="4300" lang="en-US"/>
              <a:t> </a:t>
            </a:r>
            <a:r>
              <a:rPr altLang="en" b="1" sz="4300" lang="en-US"/>
              <a:t> </a:t>
            </a:r>
            <a:r>
              <a:rPr altLang="zh-CN" b="1" sz="4300" lang="en-US"/>
              <a:t>Bile</a:t>
            </a:r>
            <a:r>
              <a:rPr altLang="zh-CN" b="1" sz="4300" lang="en-US"/>
              <a:t> salts</a:t>
            </a:r>
            <a:r>
              <a:rPr altLang="zh-CN" b="1" sz="4300" lang="en-US"/>
              <a:t> are</a:t>
            </a:r>
            <a:r>
              <a:rPr altLang="zh-CN" b="1" sz="4300" lang="en-US"/>
              <a:t> glycine</a:t>
            </a:r>
            <a:r>
              <a:rPr altLang="zh-CN" b="1" sz="4300" lang="en-US"/>
              <a:t> and</a:t>
            </a:r>
            <a:r>
              <a:rPr altLang="zh-CN" b="1" sz="4300" lang="en-US"/>
              <a:t> T</a:t>
            </a:r>
            <a:r>
              <a:rPr altLang="en" b="1" sz="4300" lang="en-US"/>
              <a:t>a</a:t>
            </a:r>
            <a:r>
              <a:rPr altLang="en" b="1" sz="4300" lang="en-US"/>
              <a:t>u</a:t>
            </a:r>
            <a:r>
              <a:rPr altLang="en" b="1" sz="4300" lang="en-US"/>
              <a:t>r</a:t>
            </a:r>
            <a:r>
              <a:rPr altLang="en" b="1" sz="4300" lang="en-US"/>
              <a:t>i</a:t>
            </a:r>
            <a:r>
              <a:rPr altLang="en" b="1" sz="4300" lang="en-US"/>
              <a:t>n</a:t>
            </a:r>
            <a:r>
              <a:rPr altLang="en" b="1" sz="4300" lang="en-US"/>
              <a:t>e</a:t>
            </a:r>
            <a:r>
              <a:rPr altLang="zh-CN" b="1" sz="4300" lang="en-US"/>
              <a:t> conjugate</a:t>
            </a:r>
            <a:r>
              <a:rPr altLang="en" b="1" sz="4300" lang="en-US"/>
              <a:t>s</a:t>
            </a:r>
            <a:r>
              <a:rPr altLang="en" b="1" sz="4300" lang="en-US"/>
              <a:t> </a:t>
            </a:r>
            <a:r>
              <a:rPr altLang="zh-CN" b="1" sz="4300" lang="en-US"/>
              <a:t> of</a:t>
            </a:r>
            <a:r>
              <a:rPr altLang="zh-CN" b="1" sz="4300" lang="en-US"/>
              <a:t> bile acids</a:t>
            </a:r>
            <a:r>
              <a:rPr altLang="zh-CN" b="1" sz="4300" lang="en-US"/>
              <a:t> </a:t>
            </a:r>
            <a:r>
              <a:rPr altLang="en" b="1" sz="4300" lang="en-US"/>
              <a:t>.</a:t>
            </a:r>
            <a:endParaRPr altLang="zh-CN" sz="4300" lang="en-US"/>
          </a:p>
          <a:p>
            <a:pPr algn="ctr"/>
            <a:r>
              <a:rPr altLang="en" b="1" sz="4300" lang="en-US"/>
              <a:t>#</a:t>
            </a:r>
            <a:r>
              <a:rPr altLang="en" b="1" sz="4300" lang="en-US"/>
              <a:t>.</a:t>
            </a:r>
            <a:r>
              <a:rPr altLang="en" b="1" sz="4300" lang="en-US"/>
              <a:t> </a:t>
            </a:r>
            <a:r>
              <a:rPr altLang="en" b="1" sz="4300" lang="en-US"/>
              <a:t> </a:t>
            </a:r>
            <a:r>
              <a:rPr altLang="en" b="1" sz="4300" lang="en-US"/>
              <a:t>B</a:t>
            </a:r>
            <a:r>
              <a:rPr altLang="en" b="1" sz="4300" lang="en-US"/>
              <a:t>i</a:t>
            </a:r>
            <a:r>
              <a:rPr altLang="en" b="1" sz="4300" lang="en-US"/>
              <a:t>l</a:t>
            </a:r>
            <a:r>
              <a:rPr altLang="en" b="1" sz="4300" lang="en-US"/>
              <a:t>e</a:t>
            </a:r>
            <a:r>
              <a:rPr altLang="en" b="1" sz="4300" lang="en-US"/>
              <a:t> </a:t>
            </a:r>
            <a:r>
              <a:rPr altLang="zh-CN" b="1" sz="4300" lang="en-US"/>
              <a:t>acids</a:t>
            </a:r>
            <a:r>
              <a:rPr altLang="zh-CN" b="1" sz="4300" lang="en-US"/>
              <a:t> contai</a:t>
            </a:r>
            <a:r>
              <a:rPr altLang="en" b="1" sz="4300" lang="en-US"/>
              <a:t>n</a:t>
            </a:r>
            <a:r>
              <a:rPr altLang="en" b="1" sz="4300" lang="en-US"/>
              <a:t> </a:t>
            </a:r>
            <a:r>
              <a:rPr altLang="zh-CN" b="1" sz="4300" lang="en-US"/>
              <a:t>24 carbon with two or three hydroxyl groups </a:t>
            </a:r>
            <a:r>
              <a:rPr altLang="zh-CN" b="1" sz="4300" lang="en-US"/>
              <a:t>and a side chain that has a carboxyl group </a:t>
            </a:r>
            <a:r>
              <a:rPr altLang="en" b="1" sz="4300" lang="en-US"/>
              <a:t>,</a:t>
            </a:r>
            <a:r>
              <a:rPr altLang="zh-CN" b="1" sz="4300" lang="en-US"/>
              <a:t>which is not fully ionized at physiological pH</a:t>
            </a:r>
            <a:r>
              <a:rPr altLang="en" b="1" sz="4300" lang="en-US"/>
              <a:t>.</a:t>
            </a:r>
            <a:r>
              <a:rPr altLang="zh-CN" b="1" sz="4300" lang="en-US"/>
              <a:t> </a:t>
            </a:r>
            <a:endParaRPr altLang="zh-CN" sz="4300" lang="en-US"/>
          </a:p>
          <a:p>
            <a:pPr algn="ctr"/>
            <a:r>
              <a:rPr altLang="en" b="1" sz="4300" lang="en-US"/>
              <a:t>#</a:t>
            </a:r>
            <a:r>
              <a:rPr altLang="en" b="1" sz="4300" lang="en-US"/>
              <a:t>.</a:t>
            </a:r>
            <a:r>
              <a:rPr altLang="en" b="1" sz="4300" lang="en-US"/>
              <a:t> </a:t>
            </a:r>
            <a:r>
              <a:rPr altLang="en" b="1" sz="4300" lang="en-US"/>
              <a:t>T</a:t>
            </a:r>
            <a:r>
              <a:rPr altLang="en" b="1" sz="4300" lang="en-US"/>
              <a:t>h</a:t>
            </a:r>
            <a:r>
              <a:rPr altLang="en" b="1" sz="4300" lang="en-US"/>
              <a:t>e</a:t>
            </a:r>
            <a:r>
              <a:rPr altLang="en" b="1" sz="4300" lang="en-US"/>
              <a:t>y</a:t>
            </a:r>
            <a:r>
              <a:rPr altLang="en" b="1" sz="4300" lang="en-US"/>
              <a:t> </a:t>
            </a:r>
            <a:r>
              <a:rPr altLang="en" b="1" sz="4300" lang="en-US"/>
              <a:t>a</a:t>
            </a:r>
            <a:r>
              <a:rPr altLang="en" b="1" sz="4300" lang="en-US"/>
              <a:t>r</a:t>
            </a:r>
            <a:r>
              <a:rPr altLang="en" b="1" sz="4300" lang="en-US"/>
              <a:t>e</a:t>
            </a:r>
            <a:r>
              <a:rPr altLang="en" b="1" sz="4300" lang="en-US"/>
              <a:t> </a:t>
            </a:r>
            <a:r>
              <a:rPr altLang="en" b="1" sz="4300" lang="en-US"/>
              <a:t>a</a:t>
            </a:r>
            <a:r>
              <a:rPr altLang="en" b="1" sz="4300" lang="en-US"/>
              <a:t>m</a:t>
            </a:r>
            <a:r>
              <a:rPr altLang="en" b="1" sz="4300" lang="en-US"/>
              <a:t>p</a:t>
            </a:r>
            <a:r>
              <a:rPr altLang="en" b="1" sz="4300" lang="en-US"/>
              <a:t>h</a:t>
            </a:r>
            <a:r>
              <a:rPr altLang="en" b="1" sz="4300" lang="en-US"/>
              <a:t>i</a:t>
            </a:r>
            <a:r>
              <a:rPr altLang="en" b="1" sz="4300" lang="en-US"/>
              <a:t>p</a:t>
            </a:r>
            <a:r>
              <a:rPr altLang="en" b="1" sz="4300" lang="en-US"/>
              <a:t>a</a:t>
            </a:r>
            <a:r>
              <a:rPr altLang="en" b="1" sz="4300" lang="en-US"/>
              <a:t>t</a:t>
            </a:r>
            <a:r>
              <a:rPr altLang="en" b="1" sz="4300" lang="en-US"/>
              <a:t>h</a:t>
            </a:r>
            <a:r>
              <a:rPr altLang="en" b="1" sz="4300" lang="en-US"/>
              <a:t>i</a:t>
            </a:r>
            <a:r>
              <a:rPr altLang="en" b="1" sz="4300" lang="en-US"/>
              <a:t>c</a:t>
            </a:r>
            <a:r>
              <a:rPr altLang="en" b="1" sz="4300" lang="en-US"/>
              <a:t> </a:t>
            </a:r>
            <a:r>
              <a:rPr altLang="en" b="1" sz="4300" lang="en-US"/>
              <a:t>i</a:t>
            </a:r>
            <a:r>
              <a:rPr altLang="en" b="1" sz="4300" lang="en-US"/>
              <a:t>n</a:t>
            </a:r>
            <a:r>
              <a:rPr altLang="en" b="1" sz="4300" lang="en-US"/>
              <a:t> </a:t>
            </a:r>
            <a:r>
              <a:rPr altLang="en" b="1" sz="4300" lang="en-US"/>
              <a:t>n</a:t>
            </a:r>
            <a:r>
              <a:rPr altLang="en" b="1" sz="4300" lang="en-US"/>
              <a:t>a</a:t>
            </a:r>
            <a:r>
              <a:rPr altLang="en" b="1" sz="4300" lang="en-US"/>
              <a:t>t</a:t>
            </a:r>
            <a:r>
              <a:rPr altLang="en" b="1" sz="4300" lang="en-US"/>
              <a:t>u</a:t>
            </a:r>
            <a:r>
              <a:rPr altLang="en" b="1" sz="4300" lang="en-US"/>
              <a:t>r</a:t>
            </a:r>
            <a:r>
              <a:rPr altLang="en" b="1" sz="4300" lang="en-US"/>
              <a:t>e</a:t>
            </a:r>
            <a:r>
              <a:rPr altLang="en" b="1" sz="4300" lang="en-US"/>
              <a:t>.</a:t>
            </a:r>
            <a:endParaRPr altLang="zh-CN" sz="43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 rot="21555468">
            <a:off x="663690" y="-189962"/>
            <a:ext cx="7772400" cy="1598950"/>
          </a:xfrm>
        </p:spPr>
        <p:txBody>
          <a:bodyPr/>
          <a:p>
            <a:r>
              <a:rPr altLang="en" b="1" lang="en-US"/>
              <a:t>P</a:t>
            </a:r>
            <a:r>
              <a:rPr altLang="en" b="1" lang="en-US"/>
              <a:t>R</a:t>
            </a:r>
            <a:r>
              <a:rPr altLang="en" b="1" lang="en-US"/>
              <a:t>I</a:t>
            </a:r>
            <a:r>
              <a:rPr altLang="en" b="1" lang="en-US"/>
              <a:t>M</a:t>
            </a:r>
            <a:r>
              <a:rPr altLang="en" b="1" lang="en-US"/>
              <a:t>A</a:t>
            </a:r>
            <a:r>
              <a:rPr altLang="en" b="1" lang="en-US"/>
              <a:t>R</a:t>
            </a:r>
            <a:r>
              <a:rPr altLang="en" b="1" lang="en-US"/>
              <a:t>Y</a:t>
            </a:r>
            <a:r>
              <a:rPr altLang="en" b="1" lang="en-US"/>
              <a:t> </a:t>
            </a:r>
            <a:r>
              <a:rPr altLang="en" b="1" lang="en-US"/>
              <a:t>B</a:t>
            </a:r>
            <a:r>
              <a:rPr altLang="en" b="1" lang="en-US"/>
              <a:t>I</a:t>
            </a:r>
            <a:r>
              <a:rPr altLang="en" b="1" lang="en-US"/>
              <a:t>L</a:t>
            </a:r>
            <a:r>
              <a:rPr altLang="en" b="1" lang="en-US"/>
              <a:t>E</a:t>
            </a:r>
            <a:r>
              <a:rPr altLang="en" b="1" lang="en-US"/>
              <a:t> </a:t>
            </a:r>
            <a:r>
              <a:rPr altLang="en" b="1" lang="en-US"/>
              <a:t>A</a:t>
            </a:r>
            <a:r>
              <a:rPr altLang="en" b="1" lang="en-US"/>
              <a:t>C</a:t>
            </a:r>
            <a:r>
              <a:rPr altLang="en" b="1" lang="en-US"/>
              <a:t>I</a:t>
            </a:r>
            <a:r>
              <a:rPr altLang="en" b="1" lang="en-US"/>
              <a:t>D</a:t>
            </a:r>
            <a:r>
              <a:rPr altLang="en" b="1" lang="en-US"/>
              <a:t>S</a:t>
            </a:r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45658" y="1459259"/>
            <a:ext cx="9098342" cy="5283357"/>
          </a:xfrm>
        </p:spPr>
        <p:txBody>
          <a:bodyPr>
            <a:noAutofit/>
          </a:bodyPr>
          <a:p>
            <a:r>
              <a:rPr altLang="en" b="1" sz="2500" lang="en-US"/>
              <a:t>#</a:t>
            </a:r>
            <a:r>
              <a:rPr altLang="en" b="1" sz="2500" lang="en-US"/>
              <a:t>.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s</a:t>
            </a:r>
            <a:r>
              <a:rPr altLang="en" b="1" sz="2500" lang="en-US"/>
              <a:t>y</a:t>
            </a:r>
            <a:r>
              <a:rPr altLang="en" b="1" sz="2500" lang="en-US"/>
              <a:t>n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s</a:t>
            </a:r>
            <a:r>
              <a:rPr altLang="en" b="1" sz="2500" lang="en-US"/>
              <a:t>i</a:t>
            </a:r>
            <a:r>
              <a:rPr altLang="en" b="1" sz="2500" lang="en-US"/>
              <a:t>z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l</a:t>
            </a:r>
            <a:r>
              <a:rPr altLang="en" b="1" sz="2500" lang="en-US"/>
              <a:t>i</a:t>
            </a:r>
            <a:r>
              <a:rPr altLang="en" b="1" sz="2500" lang="en-US"/>
              <a:t>v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, </a:t>
            </a:r>
            <a:r>
              <a:rPr altLang="en" b="1" sz="2500" lang="en-US"/>
              <a:t>f</a:t>
            </a:r>
            <a:r>
              <a:rPr altLang="en" b="1" sz="2500" lang="en-US"/>
              <a:t>r</a:t>
            </a:r>
            <a:r>
              <a:rPr altLang="en" b="1" sz="2500" lang="en-US"/>
              <a:t>o</a:t>
            </a:r>
            <a:r>
              <a:rPr altLang="en" b="1" sz="2500" lang="en-US"/>
              <a:t>m</a:t>
            </a:r>
            <a:r>
              <a:rPr altLang="en" b="1" sz="2500" lang="en-US"/>
              <a:t> </a:t>
            </a:r>
            <a:r>
              <a:rPr altLang="en" b="1" sz="2500" lang="en-US"/>
              <a:t>cholesterol</a:t>
            </a:r>
            <a:r>
              <a:rPr altLang="en" b="1" sz="2500" lang="en-US"/>
              <a:t>. </a:t>
            </a:r>
            <a:r>
              <a:rPr altLang="en" b="1" sz="2500" lang="en-US"/>
              <a:t>M</a:t>
            </a:r>
            <a:r>
              <a:rPr altLang="en" b="1" sz="2500" lang="en-US"/>
              <a:t>o</a:t>
            </a:r>
            <a:r>
              <a:rPr altLang="en" b="1" sz="2500" lang="en-US"/>
              <a:t>s</a:t>
            </a:r>
            <a:r>
              <a:rPr altLang="en" b="1" sz="2500" lang="en-US"/>
              <a:t>t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o</a:t>
            </a:r>
            <a:r>
              <a:rPr altLang="en" b="1" sz="2500" lang="en-US"/>
              <a:t>m</a:t>
            </a:r>
            <a:r>
              <a:rPr altLang="en" b="1" sz="2500" lang="en-US"/>
              <a:t>m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s</a:t>
            </a:r>
            <a:r>
              <a:rPr altLang="en" b="1" sz="2500" lang="en-US"/>
              <a:t>,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y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s</a:t>
            </a:r>
            <a:r>
              <a:rPr altLang="en" b="1" sz="2500" lang="en-US"/>
              <a:t>y</a:t>
            </a:r>
            <a:r>
              <a:rPr altLang="en" b="1" sz="2500" lang="en-US"/>
              <a:t>n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s</a:t>
            </a:r>
            <a:r>
              <a:rPr altLang="en" b="1" sz="2500" lang="en-US"/>
              <a:t>i</a:t>
            </a:r>
            <a:r>
              <a:rPr altLang="en" b="1" sz="2500" lang="en-US"/>
              <a:t>z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l</a:t>
            </a:r>
            <a:r>
              <a:rPr altLang="en" b="1" sz="2500" lang="en-US"/>
              <a:t>i</a:t>
            </a:r>
            <a:r>
              <a:rPr altLang="en" b="1" sz="2500" lang="en-US"/>
              <a:t>v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, 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a</a:t>
            </a:r>
            <a:r>
              <a:rPr altLang="en" b="1" sz="2500" lang="en-US"/>
              <a:t>l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i</a:t>
            </a:r>
            <a:r>
              <a:rPr altLang="en" b="1" sz="2500" lang="en-US"/>
              <a:t>c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o</a:t>
            </a:r>
            <a:r>
              <a:rPr altLang="en" b="1" sz="2500" lang="en-US"/>
              <a:t>d</a:t>
            </a:r>
            <a:r>
              <a:rPr altLang="en" b="1" sz="2500" lang="en-US"/>
              <a:t>e</a:t>
            </a:r>
            <a:r>
              <a:rPr altLang="en" b="1" sz="2500" lang="en-US"/>
              <a:t>o</a:t>
            </a:r>
            <a:r>
              <a:rPr altLang="en" b="1" sz="2500" lang="en-US"/>
              <a:t>x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i</a:t>
            </a:r>
            <a:r>
              <a:rPr altLang="en" b="1" sz="2500" lang="en-US"/>
              <a:t>c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.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y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l</a:t>
            </a:r>
            <a:r>
              <a:rPr altLang="en" b="1" sz="2500" lang="en-US"/>
              <a:t>s</a:t>
            </a:r>
            <a:r>
              <a:rPr altLang="en" b="1" sz="2500" lang="en-US"/>
              <a:t>o</a:t>
            </a:r>
            <a:r>
              <a:rPr altLang="en" b="1" sz="2500" lang="en-US"/>
              <a:t> 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f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o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p</a:t>
            </a:r>
            <a:r>
              <a:rPr altLang="en" b="1" sz="2500" lang="en-US"/>
              <a:t>r</a:t>
            </a:r>
            <a:r>
              <a:rPr altLang="en" b="1" sz="2500" lang="en-US"/>
              <a:t>i</a:t>
            </a:r>
            <a:r>
              <a:rPr altLang="en" b="1" sz="2500" lang="en-US"/>
              <a:t>m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y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s</a:t>
            </a:r>
            <a:r>
              <a:rPr altLang="en" b="1" sz="2500" lang="en-US"/>
              <a:t>. </a:t>
            </a:r>
            <a:endParaRPr b="1" sz="2500" lang="en-GB"/>
          </a:p>
          <a:p>
            <a:r>
              <a:rPr altLang="en" b="1" sz="2500" lang="en-US"/>
              <a:t>#</a:t>
            </a:r>
            <a:r>
              <a:rPr altLang="en" b="1" sz="2500" lang="en-US"/>
              <a:t>.</a:t>
            </a:r>
            <a:r>
              <a:rPr altLang="en" b="1" sz="2500" lang="en-US"/>
              <a:t> 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e</a:t>
            </a:r>
            <a:r>
              <a:rPr altLang="en" b="1" sz="2500" lang="en-US"/>
              <a:t>f</a:t>
            </a:r>
            <a:r>
              <a:rPr altLang="en" b="1" sz="2500" lang="en-US"/>
              <a:t>o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y</a:t>
            </a:r>
            <a:r>
              <a:rPr altLang="en" b="1" sz="2500" lang="en-US"/>
              <a:t> 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a</a:t>
            </a:r>
            <a:r>
              <a:rPr altLang="en" b="1" sz="2500" lang="en-US"/>
              <a:t>v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l</a:t>
            </a:r>
            <a:r>
              <a:rPr altLang="en" b="1" sz="2500" lang="en-US"/>
              <a:t>i</a:t>
            </a:r>
            <a:r>
              <a:rPr altLang="en" b="1" sz="2500" lang="en-US"/>
              <a:t>v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,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y</a:t>
            </a:r>
            <a:r>
              <a:rPr altLang="en" b="1" sz="2500" lang="en-US"/>
              <a:t> </a:t>
            </a:r>
            <a:r>
              <a:rPr altLang="en" b="1" sz="2500" lang="en-US"/>
              <a:t>g</a:t>
            </a:r>
            <a:r>
              <a:rPr altLang="en" b="1" sz="2500" lang="en-US"/>
              <a:t>e</a:t>
            </a:r>
            <a:r>
              <a:rPr altLang="en" b="1" sz="2500" lang="en-US"/>
              <a:t>t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r>
              <a:rPr altLang="en" b="1" sz="2500" lang="en-US"/>
              <a:t>j</a:t>
            </a:r>
            <a:r>
              <a:rPr altLang="en" b="1" sz="2500" lang="en-US"/>
              <a:t>u</a:t>
            </a:r>
            <a:r>
              <a:rPr altLang="en" b="1" sz="2500" lang="en-US"/>
              <a:t>g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w</a:t>
            </a:r>
            <a:r>
              <a:rPr altLang="en" b="1" sz="2500" lang="en-US"/>
              <a:t>i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 </a:t>
            </a:r>
            <a:r>
              <a:rPr altLang="en" b="1" sz="2500" lang="en-US"/>
              <a:t>m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c</a:t>
            </a:r>
            <a:r>
              <a:rPr altLang="en" b="1" sz="2500" lang="en-US"/>
              <a:t>u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f</a:t>
            </a:r>
            <a:r>
              <a:rPr altLang="en" b="1" sz="2500" lang="en-US"/>
              <a:t> </a:t>
            </a:r>
            <a:r>
              <a:rPr altLang="en" b="1" sz="2500" lang="en-US"/>
              <a:t>e</a:t>
            </a:r>
            <a:r>
              <a:rPr altLang="en" b="1" sz="2500" lang="en-US"/>
              <a:t>i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 </a:t>
            </a:r>
            <a:r>
              <a:rPr altLang="en" b="1" sz="2500" lang="en-US"/>
              <a:t>g</a:t>
            </a:r>
            <a:r>
              <a:rPr altLang="en" b="1" sz="2500" lang="en-US"/>
              <a:t>l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r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a</a:t>
            </a:r>
            <a:r>
              <a:rPr altLang="en" b="1" sz="2500" lang="en-US"/>
              <a:t>u</a:t>
            </a:r>
            <a:r>
              <a:rPr altLang="en" b="1" sz="2500" lang="en-US"/>
              <a:t>r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(</a:t>
            </a:r>
            <a:r>
              <a:rPr altLang="en" b="1" sz="2500" lang="en-US"/>
              <a:t> </a:t>
            </a:r>
            <a:r>
              <a:rPr altLang="en" b="1" sz="2500" lang="en-US"/>
              <a:t>d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i</a:t>
            </a:r>
            <a:r>
              <a:rPr altLang="en" b="1" sz="2500" lang="en-US"/>
              <a:t>v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f</a:t>
            </a:r>
            <a:r>
              <a:rPr altLang="en" b="1" sz="2500" lang="en-US"/>
              <a:t>r</a:t>
            </a:r>
            <a:r>
              <a:rPr altLang="en" b="1" sz="2500" lang="en-US"/>
              <a:t>o</a:t>
            </a:r>
            <a:r>
              <a:rPr altLang="en" b="1" sz="2500" lang="en-US"/>
              <a:t>m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y</a:t>
            </a:r>
            <a:r>
              <a:rPr altLang="en" b="1" sz="2500" lang="en-US"/>
              <a:t>s</a:t>
            </a:r>
            <a:r>
              <a:rPr altLang="en" b="1" sz="2500" lang="en-US"/>
              <a:t>t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) </a:t>
            </a:r>
            <a:r>
              <a:rPr altLang="en" b="1" sz="2500" lang="en-US"/>
              <a:t>b</a:t>
            </a:r>
            <a:r>
              <a:rPr altLang="en" b="1" sz="2500" lang="en-US"/>
              <a:t>y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m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, </a:t>
            </a:r>
            <a:r>
              <a:rPr altLang="en" b="1" sz="2500" lang="en-US"/>
              <a:t>w</a:t>
            </a:r>
            <a:r>
              <a:rPr altLang="en" b="1" sz="2500" lang="en-US"/>
              <a:t>h</a:t>
            </a:r>
            <a:r>
              <a:rPr altLang="en" b="1" sz="2500" lang="en-US"/>
              <a:t>i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f</a:t>
            </a:r>
            <a:r>
              <a:rPr altLang="en" b="1" sz="2500" lang="en-US"/>
              <a:t>o</a:t>
            </a:r>
            <a:r>
              <a:rPr altLang="en" b="1" sz="2500" lang="en-US"/>
              <a:t>r</a:t>
            </a:r>
            <a:r>
              <a:rPr altLang="en" b="1" sz="2500" lang="en-US"/>
              <a:t>m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e</a:t>
            </a:r>
            <a:r>
              <a:rPr altLang="en" b="1" sz="2500" lang="en-US"/>
              <a:t>t</a:t>
            </a:r>
            <a:r>
              <a:rPr altLang="en" b="1" sz="2500" lang="en-US"/>
              <a:t>w</a:t>
            </a:r>
            <a:r>
              <a:rPr altLang="en" b="1" sz="2500" lang="en-US"/>
              <a:t>e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b</a:t>
            </a:r>
            <a:r>
              <a:rPr altLang="en" b="1" sz="2500" lang="en-US"/>
              <a:t>o</a:t>
            </a:r>
            <a:r>
              <a:rPr altLang="en" b="1" sz="2500" lang="en-US"/>
              <a:t>x</a:t>
            </a:r>
            <a:r>
              <a:rPr altLang="en" b="1" sz="2500" lang="en-US"/>
              <a:t>y</a:t>
            </a:r>
            <a:r>
              <a:rPr altLang="en" b="1" sz="2500" lang="en-US"/>
              <a:t>l</a:t>
            </a:r>
            <a:r>
              <a:rPr altLang="en" b="1" sz="2500" lang="en-US"/>
              <a:t> </a:t>
            </a:r>
            <a:r>
              <a:rPr altLang="en" b="1" sz="2500" lang="en-US"/>
              <a:t>g</a:t>
            </a:r>
            <a:r>
              <a:rPr altLang="en" b="1" sz="2500" lang="en-US"/>
              <a:t>r</a:t>
            </a:r>
            <a:r>
              <a:rPr altLang="en" b="1" sz="2500" lang="en-US"/>
              <a:t>o</a:t>
            </a:r>
            <a:r>
              <a:rPr altLang="en" b="1" sz="2500" lang="en-US"/>
              <a:t>u</a:t>
            </a:r>
            <a:r>
              <a:rPr altLang="en" b="1" sz="2500" lang="en-US"/>
              <a:t>p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f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m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o</a:t>
            </a:r>
            <a:r>
              <a:rPr altLang="en" b="1" sz="2500" lang="en-US"/>
              <a:t> </a:t>
            </a:r>
            <a:r>
              <a:rPr altLang="en" b="1" sz="2500" lang="en-US"/>
              <a:t>g</a:t>
            </a:r>
            <a:r>
              <a:rPr altLang="en" b="1" sz="2500" lang="en-US"/>
              <a:t>r</a:t>
            </a:r>
            <a:r>
              <a:rPr altLang="en" b="1" sz="2500" lang="en-US"/>
              <a:t>o</a:t>
            </a:r>
            <a:r>
              <a:rPr altLang="en" b="1" sz="2500" lang="en-US"/>
              <a:t>u</a:t>
            </a:r>
            <a:r>
              <a:rPr altLang="en" b="1" sz="2500" lang="en-US"/>
              <a:t>p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f</a:t>
            </a:r>
            <a:r>
              <a:rPr altLang="en" b="1" sz="2500" lang="en-US"/>
              <a:t> </a:t>
            </a:r>
            <a:r>
              <a:rPr altLang="en" b="1" sz="2500" lang="en-US"/>
              <a:t>g</a:t>
            </a:r>
            <a:r>
              <a:rPr altLang="en" b="1" sz="2500" lang="en-US"/>
              <a:t>l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/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a</a:t>
            </a:r>
            <a:r>
              <a:rPr altLang="en" b="1" sz="2500" lang="en-US"/>
              <a:t>u</a:t>
            </a:r>
            <a:r>
              <a:rPr altLang="en" b="1" sz="2500" lang="en-US"/>
              <a:t>r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. </a:t>
            </a:r>
            <a:endParaRPr b="1" sz="2500" lang="en-GB"/>
          </a:p>
          <a:p>
            <a:r>
              <a:rPr altLang="en" b="1" sz="2500" lang="en-US"/>
              <a:t>#</a:t>
            </a:r>
            <a:r>
              <a:rPr altLang="en" b="1" sz="2500" lang="en-US"/>
              <a:t>.</a:t>
            </a:r>
            <a:r>
              <a:rPr altLang="en" b="1" sz="2500" lang="en-US"/>
              <a:t> </a:t>
            </a:r>
            <a:r>
              <a:rPr altLang="en" b="1" sz="2500" lang="en-US"/>
              <a:t>These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r>
              <a:rPr altLang="en" b="1" sz="2500" lang="en-US"/>
              <a:t>j</a:t>
            </a:r>
            <a:r>
              <a:rPr altLang="en" b="1" sz="2500" lang="en-US"/>
              <a:t>u</a:t>
            </a:r>
            <a:r>
              <a:rPr altLang="en" b="1" sz="2500" lang="en-US"/>
              <a:t>g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s</a:t>
            </a:r>
            <a:r>
              <a:rPr altLang="en" b="1" sz="2500" lang="en-US"/>
              <a:t>,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. </a:t>
            </a:r>
            <a:r>
              <a:rPr altLang="en" b="1" sz="2500" lang="en-US"/>
              <a:t>e</a:t>
            </a:r>
            <a:r>
              <a:rPr altLang="en" b="1" sz="2500" lang="en-US"/>
              <a:t>. </a:t>
            </a:r>
            <a:r>
              <a:rPr altLang="en" b="1" sz="2500" lang="en-US"/>
              <a:t>g</a:t>
            </a:r>
            <a:r>
              <a:rPr altLang="en" b="1" sz="2500" lang="en-US"/>
              <a:t>l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o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g</a:t>
            </a:r>
            <a:r>
              <a:rPr altLang="en" b="1" sz="2500" lang="en-US"/>
              <a:t>l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o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o</a:t>
            </a:r>
            <a:r>
              <a:rPr altLang="en" b="1" sz="2500" lang="en-US"/>
              <a:t>d</a:t>
            </a:r>
            <a:r>
              <a:rPr altLang="en" b="1" sz="2500" lang="en-US"/>
              <a:t>e</a:t>
            </a:r>
            <a:r>
              <a:rPr altLang="en" b="1" sz="2500" lang="en-US"/>
              <a:t>o</a:t>
            </a:r>
            <a:r>
              <a:rPr altLang="en" b="1" sz="2500" lang="en-US"/>
              <a:t>x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w</a:t>
            </a:r>
            <a:r>
              <a:rPr altLang="en" b="1" sz="2500" lang="en-US"/>
              <a:t>e</a:t>
            </a:r>
            <a:r>
              <a:rPr altLang="en" b="1" sz="2500" lang="en-US"/>
              <a:t>l</a:t>
            </a:r>
            <a:r>
              <a:rPr altLang="en" b="1" sz="2500" lang="en-US"/>
              <a:t>l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a</a:t>
            </a:r>
            <a:r>
              <a:rPr altLang="en" b="1" sz="2500" lang="en-US"/>
              <a:t>u</a:t>
            </a:r>
            <a:r>
              <a:rPr altLang="en" b="1" sz="2500" lang="en-US"/>
              <a:t>r</a:t>
            </a:r>
            <a:r>
              <a:rPr altLang="en" b="1" sz="2500" lang="en-US"/>
              <a:t>o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a</a:t>
            </a:r>
            <a:r>
              <a:rPr altLang="en" b="1" sz="2500" lang="en-US"/>
              <a:t>u</a:t>
            </a:r>
            <a:r>
              <a:rPr altLang="en" b="1" sz="2500" lang="en-US"/>
              <a:t>r</a:t>
            </a:r>
            <a:r>
              <a:rPr altLang="en" b="1" sz="2500" lang="en-US"/>
              <a:t>o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o</a:t>
            </a:r>
            <a:r>
              <a:rPr altLang="en" b="1" sz="2500" lang="en-US"/>
              <a:t>d</a:t>
            </a:r>
            <a:r>
              <a:rPr altLang="en" b="1" sz="2500" lang="en-US"/>
              <a:t>e</a:t>
            </a:r>
            <a:r>
              <a:rPr altLang="en" b="1" sz="2500" lang="en-US"/>
              <a:t>o</a:t>
            </a:r>
            <a:r>
              <a:rPr altLang="en" b="1" sz="2500" lang="en-US"/>
              <a:t>x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f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o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s</a:t>
            </a:r>
            <a:r>
              <a:rPr altLang="en" b="1" sz="2500" lang="en-US"/>
              <a:t>a</a:t>
            </a:r>
            <a:r>
              <a:rPr altLang="en" b="1" sz="2500" lang="en-US"/>
              <a:t>l</a:t>
            </a:r>
            <a:r>
              <a:rPr altLang="en" b="1" sz="2500" lang="en-US"/>
              <a:t>t</a:t>
            </a:r>
            <a:r>
              <a:rPr altLang="en" b="1" sz="2500" lang="en-US"/>
              <a:t>s</a:t>
            </a:r>
            <a:r>
              <a:rPr altLang="en" b="1" sz="2500" lang="en-US"/>
              <a:t>. </a:t>
            </a:r>
            <a:endParaRPr b="1" sz="2500" lang="en-GB"/>
          </a:p>
          <a:p>
            <a:r>
              <a:rPr altLang="en" b="1" sz="2500" lang="en-US"/>
              <a:t>#</a:t>
            </a:r>
            <a:r>
              <a:rPr altLang="en" b="1" sz="2500" lang="en-US"/>
              <a:t>.</a:t>
            </a:r>
            <a:r>
              <a:rPr altLang="en" b="1" sz="2500" lang="en-US"/>
              <a:t> </a:t>
            </a:r>
            <a:r>
              <a:rPr altLang="en" b="1" sz="2500" lang="en-US"/>
              <a:t>N</a:t>
            </a:r>
            <a:r>
              <a:rPr altLang="en" b="1" sz="2500" lang="en-US"/>
              <a:t>o</a:t>
            </a:r>
            <a:r>
              <a:rPr altLang="en" b="1" sz="2500" lang="en-US"/>
              <a:t>r</a:t>
            </a:r>
            <a:r>
              <a:rPr altLang="en" b="1" sz="2500" lang="en-US"/>
              <a:t>m</a:t>
            </a:r>
            <a:r>
              <a:rPr altLang="en" b="1" sz="2500" lang="en-US"/>
              <a:t>a</a:t>
            </a:r>
            <a:r>
              <a:rPr altLang="en" b="1" sz="2500" lang="en-US"/>
              <a:t>l</a:t>
            </a:r>
            <a:r>
              <a:rPr altLang="en" b="1" sz="2500" lang="en-US"/>
              <a:t>l</a:t>
            </a:r>
            <a:r>
              <a:rPr altLang="en" b="1" sz="2500" lang="en-US"/>
              <a:t>y</a:t>
            </a:r>
            <a:r>
              <a:rPr altLang="en" b="1" sz="2500" lang="en-US"/>
              <a:t>,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r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i</a:t>
            </a:r>
            <a:r>
              <a:rPr altLang="en" b="1" sz="2500" lang="en-US"/>
              <a:t>o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f</a:t>
            </a:r>
            <a:r>
              <a:rPr altLang="en" b="1" sz="2500" lang="en-US"/>
              <a:t> </a:t>
            </a:r>
            <a:r>
              <a:rPr altLang="en" b="1" sz="2500" lang="en-US"/>
              <a:t>g</a:t>
            </a:r>
            <a:r>
              <a:rPr altLang="en" b="1" sz="2500" lang="en-US"/>
              <a:t>l</a:t>
            </a:r>
            <a:r>
              <a:rPr altLang="en" b="1" sz="2500" lang="en-US"/>
              <a:t>y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o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a</a:t>
            </a:r>
            <a:r>
              <a:rPr altLang="en" b="1" sz="2500" lang="en-US"/>
              <a:t>u</a:t>
            </a:r>
            <a:r>
              <a:rPr altLang="en" b="1" sz="2500" lang="en-US"/>
              <a:t>r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r>
              <a:rPr altLang="en" b="1" sz="2500" lang="en-US"/>
              <a:t>j</a:t>
            </a:r>
            <a:r>
              <a:rPr altLang="en" b="1" sz="2500" lang="en-US"/>
              <a:t>u</a:t>
            </a:r>
            <a:r>
              <a:rPr altLang="en" b="1" sz="2500" lang="en-US"/>
              <a:t>g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p</a:t>
            </a:r>
            <a:r>
              <a:rPr altLang="en" b="1" sz="2500" lang="en-US"/>
              <a:t>p</a:t>
            </a:r>
            <a:r>
              <a:rPr altLang="en" b="1" sz="2500" lang="en-US"/>
              <a:t>r</a:t>
            </a:r>
            <a:r>
              <a:rPr altLang="en" b="1" sz="2500" lang="en-US"/>
              <a:t>o</a:t>
            </a:r>
            <a:r>
              <a:rPr altLang="en" b="1" sz="2500" lang="en-US"/>
              <a:t>x</a:t>
            </a:r>
            <a:r>
              <a:rPr altLang="en" b="1" sz="2500" lang="en-US"/>
              <a:t>imately </a:t>
            </a:r>
            <a:r>
              <a:rPr altLang="en" b="1" sz="2500" lang="en-US"/>
              <a:t>3</a:t>
            </a:r>
            <a:r>
              <a:rPr altLang="en" b="1" sz="2500" lang="en-US"/>
              <a:t>:</a:t>
            </a:r>
            <a:r>
              <a:rPr altLang="en" b="1" sz="2500" lang="en-US"/>
              <a:t>1</a:t>
            </a:r>
            <a:r>
              <a:rPr altLang="en" b="1" sz="2500" lang="en-US"/>
              <a:t> </a:t>
            </a:r>
            <a:r>
              <a:rPr altLang="en" b="1" sz="2500" lang="en-US"/>
              <a:t>.</a:t>
            </a:r>
            <a:r>
              <a:rPr altLang="en" b="1" sz="2500" lang="en-US"/>
              <a:t>b</a:t>
            </a:r>
            <a:r>
              <a:rPr altLang="en" b="1" sz="2500" lang="en-US"/>
              <a:t>e</a:t>
            </a:r>
            <a:r>
              <a:rPr altLang="en" b="1" sz="2500" lang="en-US"/>
              <a:t>c</a:t>
            </a:r>
            <a:r>
              <a:rPr altLang="en" b="1" sz="2500" lang="en-US"/>
              <a:t>a</a:t>
            </a:r>
            <a:r>
              <a:rPr altLang="en" b="1" sz="2500" lang="en-US"/>
              <a:t>use </a:t>
            </a:r>
            <a:r>
              <a:rPr altLang="en" b="1" sz="2500" lang="en-US"/>
              <a:t>o</a:t>
            </a:r>
            <a:r>
              <a:rPr altLang="en" b="1" sz="2500" lang="en-US"/>
              <a:t>f</a:t>
            </a:r>
            <a:r>
              <a:rPr altLang="en" b="1" sz="2500" lang="en-US"/>
              <a:t>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i</a:t>
            </a:r>
            <a:r>
              <a:rPr altLang="en" b="1" sz="2500" lang="en-US"/>
              <a:t>r</a:t>
            </a:r>
            <a:r>
              <a:rPr altLang="en" b="1" sz="2500" lang="en-US"/>
              <a:t> 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h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c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m</a:t>
            </a:r>
            <a:r>
              <a:rPr altLang="en" b="1" sz="2500" lang="en-US"/>
              <a:t>p</a:t>
            </a:r>
            <a:r>
              <a:rPr altLang="en" b="1" sz="2500" lang="en-US"/>
              <a:t>h</a:t>
            </a:r>
            <a:r>
              <a:rPr altLang="en" b="1" sz="2500" lang="en-US"/>
              <a:t>i</a:t>
            </a:r>
            <a:r>
              <a:rPr altLang="en" b="1" sz="2500" lang="en-US"/>
              <a:t>p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i</a:t>
            </a:r>
            <a:r>
              <a:rPr altLang="en" b="1" sz="2500" lang="en-US"/>
              <a:t>c</a:t>
            </a:r>
            <a:r>
              <a:rPr altLang="en" b="1" sz="2500" lang="en-US"/>
              <a:t> </a:t>
            </a:r>
            <a:r>
              <a:rPr altLang="en" b="1" sz="2500" lang="en-US"/>
              <a:t>n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u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, 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s</a:t>
            </a:r>
            <a:r>
              <a:rPr altLang="en" b="1" sz="2500" lang="en-US"/>
              <a:t>a</a:t>
            </a:r>
            <a:r>
              <a:rPr altLang="en" b="1" sz="2500" lang="en-US"/>
              <a:t>l</a:t>
            </a:r>
            <a:r>
              <a:rPr altLang="en" b="1" sz="2500" lang="en-US"/>
              <a:t>t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m</a:t>
            </a:r>
            <a:r>
              <a:rPr altLang="en" b="1" sz="2500" lang="en-US"/>
              <a:t>o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e</a:t>
            </a:r>
            <a:r>
              <a:rPr altLang="en" b="1" sz="2500" lang="en-US"/>
              <a:t>f</a:t>
            </a:r>
            <a:r>
              <a:rPr altLang="en" b="1" sz="2500" lang="en-US"/>
              <a:t>f</a:t>
            </a:r>
            <a:r>
              <a:rPr altLang="en" b="1" sz="2500" lang="en-US"/>
              <a:t>e</a:t>
            </a:r>
            <a:r>
              <a:rPr altLang="en" b="1" sz="2500" lang="en-US"/>
              <a:t>c</a:t>
            </a:r>
            <a:r>
              <a:rPr altLang="en" b="1" sz="2500" lang="en-US"/>
              <a:t>t</a:t>
            </a:r>
            <a:r>
              <a:rPr altLang="en" b="1" sz="2500" lang="en-US"/>
              <a:t>i</a:t>
            </a:r>
            <a:r>
              <a:rPr altLang="en" b="1" sz="2500" lang="en-US"/>
              <a:t>v</a:t>
            </a:r>
            <a:r>
              <a:rPr altLang="en" b="1" sz="2500" lang="en-US"/>
              <a:t>e </a:t>
            </a:r>
            <a:r>
              <a:rPr altLang="en" b="1" sz="2500" lang="en-US"/>
              <a:t>d</a:t>
            </a:r>
            <a:r>
              <a:rPr altLang="en" b="1" sz="2500" lang="en-US"/>
              <a:t>e</a:t>
            </a:r>
            <a:r>
              <a:rPr altLang="en" b="1" sz="2500" lang="en-US"/>
              <a:t>t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g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ts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c</a:t>
            </a:r>
            <a:r>
              <a:rPr altLang="en" b="1" sz="2500" lang="en-US"/>
              <a:t>i</a:t>
            </a:r>
            <a:r>
              <a:rPr altLang="en" b="1" sz="2500" lang="en-US"/>
              <a:t>d</a:t>
            </a:r>
            <a:r>
              <a:rPr altLang="en" b="1" sz="2500" lang="en-US"/>
              <a:t>s</a:t>
            </a:r>
            <a:r>
              <a:rPr altLang="en" b="1" sz="2500" lang="en-US"/>
              <a:t>. </a:t>
            </a:r>
            <a:r>
              <a:rPr altLang="en" b="1" sz="2500" lang="en-US"/>
              <a:t> </a:t>
            </a:r>
            <a:endParaRPr b="1" sz="2500"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 rot="21554424">
            <a:off x="664420" y="-317589"/>
            <a:ext cx="7772400" cy="2043140"/>
          </a:xfrm>
        </p:spPr>
        <p:txBody>
          <a:bodyPr/>
          <a:p>
            <a:r>
              <a:rPr altLang="en" b="1" lang="en-US"/>
              <a:t>S</a:t>
            </a:r>
            <a:r>
              <a:rPr altLang="en" b="1" lang="en-US"/>
              <a:t>E</a:t>
            </a:r>
            <a:r>
              <a:rPr altLang="en" b="1" lang="en-US"/>
              <a:t>C</a:t>
            </a:r>
            <a:r>
              <a:rPr altLang="en" b="1" lang="en-US"/>
              <a:t>O</a:t>
            </a:r>
            <a:r>
              <a:rPr altLang="en" b="1" lang="en-US"/>
              <a:t>N</a:t>
            </a:r>
            <a:r>
              <a:rPr altLang="en" b="1" lang="en-US"/>
              <a:t>D</a:t>
            </a:r>
            <a:r>
              <a:rPr altLang="en" b="1" lang="en-US"/>
              <a:t>A</a:t>
            </a:r>
            <a:r>
              <a:rPr altLang="en" b="1" lang="en-US"/>
              <a:t>R</a:t>
            </a:r>
            <a:r>
              <a:rPr altLang="en" b="1" lang="en-US"/>
              <a:t>Y</a:t>
            </a:r>
            <a:r>
              <a:rPr altLang="en" b="1" lang="en-US"/>
              <a:t> </a:t>
            </a:r>
            <a:r>
              <a:rPr altLang="en" b="1" lang="en-US"/>
              <a:t>B</a:t>
            </a:r>
            <a:r>
              <a:rPr altLang="en" b="1" lang="en-US"/>
              <a:t>I</a:t>
            </a:r>
            <a:r>
              <a:rPr altLang="en" b="1" lang="en-US"/>
              <a:t>L</a:t>
            </a:r>
            <a:r>
              <a:rPr altLang="en" b="1" lang="en-US"/>
              <a:t>E</a:t>
            </a:r>
            <a:r>
              <a:rPr altLang="en" b="1" lang="en-US"/>
              <a:t> </a:t>
            </a:r>
            <a:r>
              <a:rPr altLang="en" b="1" lang="en-US"/>
              <a:t>A</a:t>
            </a:r>
            <a:r>
              <a:rPr altLang="en" b="1" lang="en-US"/>
              <a:t>C</a:t>
            </a:r>
            <a:r>
              <a:rPr altLang="en" b="1" lang="en-US"/>
              <a:t>I</a:t>
            </a:r>
            <a:r>
              <a:rPr altLang="en" b="1" lang="en-US"/>
              <a:t>D</a:t>
            </a:r>
            <a:r>
              <a:rPr altLang="en" b="1" lang="en-US"/>
              <a:t>S</a:t>
            </a:r>
            <a:endParaRPr b="1" lang="en-GB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-169022" y="1923396"/>
            <a:ext cx="8978695" cy="5064517"/>
          </a:xfrm>
        </p:spPr>
        <p:txBody>
          <a:bodyPr>
            <a:noAutofit/>
          </a:bodyPr>
          <a:p>
            <a:pPr algn="ctr"/>
            <a:r>
              <a:rPr altLang="en" b="1" sz="2200" i="0" lang="en-US" u="none">
                <a:effectLst/>
              </a:rPr>
              <a:t>#</a:t>
            </a:r>
            <a:r>
              <a:rPr altLang="en" b="1" sz="2200" i="0" lang="en-US" u="none">
                <a:effectLst/>
              </a:rPr>
              <a:t>.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g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regenerate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.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a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x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g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g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x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(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)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(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x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)</a:t>
            </a:r>
            <a:r>
              <a:rPr altLang="en" b="1" sz="2200" i="0" lang="en-US" u="none">
                <a:effectLst/>
              </a:rPr>
              <a:t>.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s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. </a:t>
            </a:r>
            <a:endParaRPr b="1" sz="2200" i="0" lang="en-GB" u="none">
              <a:effectLst/>
            </a:endParaRPr>
          </a:p>
          <a:p>
            <a:pPr algn="ctr"/>
            <a:r>
              <a:rPr altLang="en" b="1" sz="2200" i="0" lang="en-US" u="none">
                <a:effectLst/>
              </a:rPr>
              <a:t>#</a:t>
            </a:r>
            <a:r>
              <a:rPr altLang="en" b="1" sz="2200" i="0" lang="en-US" u="none">
                <a:effectLst/>
              </a:rPr>
              <a:t>.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x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salts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. </a:t>
            </a:r>
            <a:endParaRPr b="1" sz="2200" i="0" lang="en-GB" u="none">
              <a:effectLst/>
            </a:endParaRPr>
          </a:p>
          <a:p>
            <a:pPr algn="ctr"/>
            <a:r>
              <a:rPr altLang="en" b="1" sz="2200" i="0" lang="en-US" u="none">
                <a:effectLst/>
              </a:rPr>
              <a:t>#</a:t>
            </a:r>
            <a:r>
              <a:rPr altLang="en" b="1" sz="2200" i="0" lang="en-US" u="none">
                <a:effectLst/>
              </a:rPr>
              <a:t>.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nal 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. </a:t>
            </a:r>
            <a:endParaRPr b="1" sz="2200" i="0" lang="en-GB" u="none">
              <a:effectLst/>
            </a:endParaRPr>
          </a:p>
          <a:p>
            <a:pPr algn="ctr"/>
            <a:r>
              <a:rPr altLang="en" b="1" sz="2200" i="0" lang="en-US" u="none">
                <a:effectLst/>
              </a:rPr>
              <a:t>#</a:t>
            </a:r>
            <a:r>
              <a:rPr altLang="en" b="1" sz="2200" i="0" lang="en-US" u="none">
                <a:effectLst/>
              </a:rPr>
              <a:t>.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g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j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g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w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g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y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int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. </a:t>
            </a:r>
            <a:endParaRPr b="1" sz="2200" i="0" lang="en-GB" u="none">
              <a:effectLst/>
            </a:endParaRPr>
          </a:p>
          <a:p>
            <a:pPr algn="ctr"/>
            <a:r>
              <a:rPr altLang="en" b="1" sz="2200" i="0" lang="en-US" u="none">
                <a:effectLst/>
              </a:rPr>
              <a:t>#</a:t>
            </a:r>
            <a:r>
              <a:rPr altLang="en" b="1" sz="2200" i="0" lang="en-US" u="none">
                <a:effectLst/>
              </a:rPr>
              <a:t>.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,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g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throug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w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f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b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,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their </a:t>
            </a:r>
            <a:r>
              <a:rPr altLang="en" b="1" sz="2200" i="0" lang="en-US" u="none">
                <a:effectLst/>
              </a:rPr>
              <a:t>subsequent 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v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m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d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s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n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o</a:t>
            </a:r>
            <a:r>
              <a:rPr altLang="en" b="1" sz="2200" i="0" lang="en-US" u="none">
                <a:effectLst/>
              </a:rPr>
              <a:t>h</a:t>
            </a:r>
            <a:r>
              <a:rPr altLang="en" b="1" sz="2200" i="0" lang="en-US" u="none">
                <a:effectLst/>
              </a:rPr>
              <a:t>e</a:t>
            </a:r>
            <a:r>
              <a:rPr altLang="en" b="1" sz="2200" i="0" lang="en-US" u="none">
                <a:effectLst/>
              </a:rPr>
              <a:t>p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 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i</a:t>
            </a:r>
            <a:r>
              <a:rPr altLang="en" b="1" sz="2200" i="0" lang="en-US" u="none">
                <a:effectLst/>
              </a:rPr>
              <a:t>r</a:t>
            </a:r>
            <a:r>
              <a:rPr altLang="en" b="1" sz="2200" i="0" lang="en-US" u="none">
                <a:effectLst/>
              </a:rPr>
              <a:t>c</a:t>
            </a:r>
            <a:r>
              <a:rPr altLang="en" b="1" sz="2200" i="0" lang="en-US" u="none">
                <a:effectLst/>
              </a:rPr>
              <a:t>u</a:t>
            </a:r>
            <a:r>
              <a:rPr altLang="en" b="1" sz="2200" i="0" lang="en-US" u="none">
                <a:effectLst/>
              </a:rPr>
              <a:t>l</a:t>
            </a:r>
            <a:r>
              <a:rPr altLang="en" b="1" sz="2200" i="0" lang="en-US" u="none">
                <a:effectLst/>
              </a:rPr>
              <a:t>a</a:t>
            </a:r>
            <a:r>
              <a:rPr altLang="en" b="1" sz="2200" i="0" lang="en-US" u="none">
                <a:effectLst/>
              </a:rPr>
              <a:t>t</a:t>
            </a:r>
            <a:r>
              <a:rPr altLang="en" b="1" sz="2200" i="0" lang="en-US" u="none">
                <a:effectLst/>
              </a:rPr>
              <a:t>ion</a:t>
            </a:r>
            <a:r>
              <a:rPr altLang="en" b="1" sz="2200" i="0" lang="en-US" u="none">
                <a:effectLst/>
              </a:rPr>
              <a:t>. </a:t>
            </a:r>
            <a:r>
              <a:rPr altLang="en" b="1" sz="2200" i="0" lang="en-US" u="none">
                <a:effectLst/>
              </a:rPr>
              <a:t> </a:t>
            </a:r>
            <a:endParaRPr b="1" sz="2200" i="0" lang="en-GB" u="none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685800" y="-70436"/>
            <a:ext cx="7772400" cy="2104589"/>
          </a:xfrm>
        </p:spPr>
        <p:txBody>
          <a:bodyPr/>
          <a:p>
            <a:r>
              <a:rPr altLang="en" b="1" lang="en-US"/>
              <a:t>S</a:t>
            </a:r>
            <a:r>
              <a:rPr altLang="en" b="1" lang="en-US"/>
              <a:t>T</a:t>
            </a:r>
            <a:r>
              <a:rPr altLang="en" b="1" lang="en-US"/>
              <a:t>E</a:t>
            </a:r>
            <a:r>
              <a:rPr altLang="en" b="1" lang="en-US"/>
              <a:t>R</a:t>
            </a:r>
            <a:r>
              <a:rPr altLang="en" b="1" lang="en-US"/>
              <a:t>O</a:t>
            </a:r>
            <a:r>
              <a:rPr altLang="en" b="1" lang="en-US"/>
              <a:t>I</a:t>
            </a:r>
            <a:r>
              <a:rPr altLang="en" b="1" lang="en-US"/>
              <a:t>D</a:t>
            </a:r>
            <a:r>
              <a:rPr altLang="en" b="1" lang="en-US"/>
              <a:t> </a:t>
            </a:r>
            <a:r>
              <a:rPr altLang="en" b="1" lang="en-US"/>
              <a:t>H</a:t>
            </a:r>
            <a:r>
              <a:rPr altLang="en" b="1" lang="en-US"/>
              <a:t>O</a:t>
            </a:r>
            <a:r>
              <a:rPr altLang="en" b="1" lang="en-US"/>
              <a:t>R</a:t>
            </a:r>
            <a:r>
              <a:rPr altLang="en" b="1" lang="en-US"/>
              <a:t>M</a:t>
            </a:r>
            <a:r>
              <a:rPr altLang="en" b="1" lang="en-US"/>
              <a:t>O</a:t>
            </a:r>
            <a:r>
              <a:rPr altLang="en" b="1" lang="en-US"/>
              <a:t>N</a:t>
            </a:r>
            <a:r>
              <a:rPr altLang="en" b="1" lang="en-US"/>
              <a:t>ES </a:t>
            </a:r>
            <a:endParaRPr lang="en-GB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53468" y="2034153"/>
            <a:ext cx="9037065" cy="4785184"/>
          </a:xfrm>
        </p:spPr>
        <p:txBody>
          <a:bodyPr>
            <a:noAutofit/>
          </a:bodyPr>
          <a:p>
            <a:r>
              <a:rPr altLang="en" b="1" sz="2100" lang="en-US"/>
              <a:t>#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Steroid hormones are also derived from cholesterol </a:t>
            </a:r>
            <a:r>
              <a:rPr altLang="en" b="1" sz="2100" lang="en-US"/>
              <a:t>.</a:t>
            </a:r>
            <a:endParaRPr sz="2100" lang="en-GB"/>
          </a:p>
          <a:p>
            <a:r>
              <a:rPr altLang="en" b="1" sz="2100" lang="en-US"/>
              <a:t>#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cholesterol is first converted to p</a:t>
            </a:r>
            <a:r>
              <a:rPr altLang="en" b="1" sz="2100" lang="en-US"/>
              <a:t>r</a:t>
            </a:r>
            <a:r>
              <a:rPr altLang="en" b="1" sz="2100" lang="en-US"/>
              <a:t>e</a:t>
            </a:r>
            <a:r>
              <a:rPr altLang="en" b="1" sz="2100" lang="en-US"/>
              <a:t>g</a:t>
            </a:r>
            <a:r>
              <a:rPr altLang="en" b="1" sz="2100" lang="en-US"/>
              <a:t>n</a:t>
            </a:r>
            <a:r>
              <a:rPr altLang="en" b="1" sz="2100" lang="en-US"/>
              <a:t>e</a:t>
            </a:r>
            <a:r>
              <a:rPr altLang="en" b="1" sz="2100" lang="en-US"/>
              <a:t>n</a:t>
            </a:r>
            <a:r>
              <a:rPr altLang="en" b="1" sz="2100" lang="en-US"/>
              <a:t>o</a:t>
            </a:r>
            <a:r>
              <a:rPr altLang="en" b="1" sz="2100" lang="en-US"/>
              <a:t>l</a:t>
            </a:r>
            <a:r>
              <a:rPr altLang="en" b="1" sz="2100" lang="en-US"/>
              <a:t>o</a:t>
            </a:r>
            <a:r>
              <a:rPr altLang="en" b="1" sz="2100" lang="en-US"/>
              <a:t>n</a:t>
            </a:r>
            <a:r>
              <a:rPr altLang="en" b="1" sz="2100" lang="en-US"/>
              <a:t>e</a:t>
            </a:r>
            <a:r>
              <a:rPr altLang="en" b="1" sz="2100" lang="en-US"/>
              <a:t>, </a:t>
            </a:r>
            <a:r>
              <a:rPr altLang="en" b="1" sz="2100" lang="en-US"/>
              <a:t> in which is subsequently used for the synthesis of steroid hormones</a:t>
            </a:r>
            <a:r>
              <a:rPr altLang="en" b="1" sz="2100" lang="en-US"/>
              <a:t>,</a:t>
            </a:r>
            <a:r>
              <a:rPr altLang="en" b="1" sz="2100" lang="en-US"/>
              <a:t> in </a:t>
            </a:r>
            <a:r>
              <a:rPr altLang="en" b="1" sz="2100" lang="en-US"/>
              <a:t>s</a:t>
            </a:r>
            <a:r>
              <a:rPr altLang="en" b="1" sz="2100" lang="en-US"/>
              <a:t>p</a:t>
            </a:r>
            <a:r>
              <a:rPr altLang="en" b="1" sz="2100" lang="en-US"/>
              <a:t>e</a:t>
            </a:r>
            <a:r>
              <a:rPr altLang="en" b="1" sz="2100" lang="en-US"/>
              <a:t>cific tissues</a:t>
            </a:r>
            <a:r>
              <a:rPr altLang="en" b="1" sz="2100" lang="en-US"/>
              <a:t>.</a:t>
            </a:r>
            <a:endParaRPr sz="2100" lang="en-GB"/>
          </a:p>
          <a:p>
            <a:r>
              <a:rPr altLang="en" b="1" sz="2100" lang="en-US"/>
              <a:t>#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 steroid hormones are divided into two groups </a:t>
            </a:r>
            <a:r>
              <a:rPr altLang="en" b="1" sz="2100" lang="en-US"/>
              <a:t> </a:t>
            </a:r>
            <a:endParaRPr sz="2100" lang="en-GB"/>
          </a:p>
          <a:p>
            <a:r>
              <a:rPr altLang="en" b="1" sz="2100" lang="en-US"/>
              <a:t>1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sex and progestational hormones and </a:t>
            </a:r>
            <a:endParaRPr sz="2100" lang="en-GB"/>
          </a:p>
          <a:p>
            <a:r>
              <a:rPr altLang="en" b="1" sz="2100" lang="en-US"/>
              <a:t>2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hormones of the adrenal cortex</a:t>
            </a:r>
            <a:r>
              <a:rPr altLang="en" b="1" sz="2100" lang="en-US"/>
              <a:t>.</a:t>
            </a:r>
            <a:endParaRPr sz="2100" lang="en-GB"/>
          </a:p>
          <a:p>
            <a:r>
              <a:rPr altLang="en" b="1" sz="2100" lang="en-US"/>
              <a:t>#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hormones secreted by the adrenal cortex or grou</a:t>
            </a:r>
            <a:r>
              <a:rPr altLang="en" b="1" sz="2100" lang="en-US"/>
              <a:t>p</a:t>
            </a:r>
            <a:r>
              <a:rPr altLang="en" b="1" sz="2100" lang="en-US"/>
              <a:t>e</a:t>
            </a:r>
            <a:r>
              <a:rPr altLang="en" b="1" sz="2100" lang="en-US"/>
              <a:t>d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a</a:t>
            </a:r>
            <a:r>
              <a:rPr altLang="en" b="1" sz="2100" lang="en-US"/>
              <a:t>s </a:t>
            </a:r>
            <a:r>
              <a:rPr altLang="en" b="1" sz="2100" lang="en-US"/>
              <a:t>g</a:t>
            </a:r>
            <a:r>
              <a:rPr altLang="en" b="1" sz="2100" lang="en-US"/>
              <a:t>l</a:t>
            </a:r>
            <a:r>
              <a:rPr altLang="en" b="1" sz="2100" lang="en-US"/>
              <a:t>u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r</a:t>
            </a:r>
            <a:r>
              <a:rPr altLang="en" b="1" sz="2100" lang="en-US"/>
              <a:t>t</a:t>
            </a:r>
            <a:r>
              <a:rPr altLang="en" b="1" sz="2100" lang="en-US"/>
              <a:t>i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i</a:t>
            </a:r>
            <a:r>
              <a:rPr altLang="en" b="1" sz="2100" lang="en-US"/>
              <a:t>d</a:t>
            </a:r>
            <a:r>
              <a:rPr altLang="en" b="1" sz="2100" lang="en-US"/>
              <a:t>s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a</a:t>
            </a:r>
            <a:r>
              <a:rPr altLang="en" b="1" sz="2100" lang="en-US"/>
              <a:t>n</a:t>
            </a:r>
            <a:r>
              <a:rPr altLang="en" b="1" sz="2100" lang="en-US"/>
              <a:t>d</a:t>
            </a:r>
            <a:r>
              <a:rPr altLang="en" b="1" sz="2100" lang="en-US"/>
              <a:t> </a:t>
            </a:r>
            <a:r>
              <a:rPr altLang="en" b="1" sz="2100" lang="en-US"/>
              <a:t>m</a:t>
            </a:r>
            <a:r>
              <a:rPr altLang="en" b="1" sz="2100" lang="en-US"/>
              <a:t>i</a:t>
            </a:r>
            <a:r>
              <a:rPr altLang="en" b="1" sz="2100" lang="en-US"/>
              <a:t>n</a:t>
            </a:r>
            <a:r>
              <a:rPr altLang="en" b="1" sz="2100" lang="en-US"/>
              <a:t>e</a:t>
            </a:r>
            <a:r>
              <a:rPr altLang="en" b="1" sz="2100" lang="en-US"/>
              <a:t>r</a:t>
            </a:r>
            <a:r>
              <a:rPr altLang="en" b="1" sz="2100" lang="en-US"/>
              <a:t>a</a:t>
            </a:r>
            <a:r>
              <a:rPr altLang="en" b="1" sz="2100" lang="en-US"/>
              <a:t>l</a:t>
            </a:r>
            <a:r>
              <a:rPr altLang="en" b="1" sz="2100" lang="en-US"/>
              <a:t>o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r</a:t>
            </a:r>
            <a:r>
              <a:rPr altLang="en" b="1" sz="2100" lang="en-US"/>
              <a:t>t</a:t>
            </a:r>
            <a:r>
              <a:rPr altLang="en" b="1" sz="2100" lang="en-US"/>
              <a:t>i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i</a:t>
            </a:r>
            <a:r>
              <a:rPr altLang="en" b="1" sz="2100" lang="en-US"/>
              <a:t>d</a:t>
            </a:r>
            <a:r>
              <a:rPr altLang="en" b="1" sz="2100" lang="en-US"/>
              <a:t>s</a:t>
            </a:r>
            <a:r>
              <a:rPr altLang="en" b="1" sz="2100" lang="en-US"/>
              <a:t> </a:t>
            </a:r>
            <a:r>
              <a:rPr altLang="en" b="1" sz="2100" lang="en-US"/>
              <a:t>t</a:t>
            </a:r>
            <a:r>
              <a:rPr altLang="en" b="1" sz="2100" lang="en-US"/>
              <a:t>h</a:t>
            </a:r>
            <a:r>
              <a:rPr altLang="en" b="1" sz="2100" lang="en-US"/>
              <a:t>a</a:t>
            </a:r>
            <a:r>
              <a:rPr altLang="en" b="1" sz="2100" lang="en-US"/>
              <a:t>t</a:t>
            </a:r>
            <a:r>
              <a:rPr altLang="en" b="1" sz="2100" lang="en-US"/>
              <a:t> </a:t>
            </a:r>
            <a:r>
              <a:rPr altLang="en" b="1" sz="2100" lang="en-US"/>
              <a:t>e</a:t>
            </a:r>
            <a:r>
              <a:rPr altLang="en" b="1" sz="2100" lang="en-US"/>
              <a:t>x</a:t>
            </a:r>
            <a:r>
              <a:rPr altLang="en" b="1" sz="2100" lang="en-US"/>
              <a:t>h</a:t>
            </a:r>
            <a:r>
              <a:rPr altLang="en" b="1" sz="2100" lang="en-US"/>
              <a:t>i</a:t>
            </a:r>
            <a:r>
              <a:rPr altLang="en" b="1" sz="2100" lang="en-US"/>
              <a:t>b</a:t>
            </a:r>
            <a:r>
              <a:rPr altLang="en" b="1" sz="2100" lang="en-US"/>
              <a:t>i</a:t>
            </a:r>
            <a:r>
              <a:rPr altLang="en" b="1" sz="2100" lang="en-US"/>
              <a:t>t</a:t>
            </a:r>
            <a:r>
              <a:rPr altLang="en" b="1" sz="2100" lang="en-US"/>
              <a:t> </a:t>
            </a:r>
            <a:r>
              <a:rPr altLang="en" b="1" sz="2100" lang="en-US"/>
              <a:t>v</a:t>
            </a:r>
            <a:r>
              <a:rPr altLang="en" b="1" sz="2100" lang="en-US"/>
              <a:t>a</a:t>
            </a:r>
            <a:r>
              <a:rPr altLang="en" b="1" sz="2100" lang="en-US"/>
              <a:t>r</a:t>
            </a:r>
            <a:r>
              <a:rPr altLang="en" b="1" sz="2100" lang="en-US"/>
              <a:t>i</a:t>
            </a:r>
            <a:r>
              <a:rPr altLang="en" b="1" sz="2100" lang="en-US"/>
              <a:t>o</a:t>
            </a:r>
            <a:r>
              <a:rPr altLang="en" b="1" sz="2100" lang="en-US"/>
              <a:t>u</a:t>
            </a:r>
            <a:r>
              <a:rPr altLang="en" b="1" sz="2100" lang="en-US"/>
              <a:t>s</a:t>
            </a:r>
            <a:r>
              <a:rPr altLang="en" b="1" sz="2100" lang="en-US"/>
              <a:t> </a:t>
            </a:r>
            <a:r>
              <a:rPr altLang="en" b="1" sz="2100" lang="en-US"/>
              <a:t>m</a:t>
            </a:r>
            <a:r>
              <a:rPr altLang="en" b="1" sz="2100" lang="en-US"/>
              <a:t>e</a:t>
            </a:r>
            <a:r>
              <a:rPr altLang="en" b="1" sz="2100" lang="en-US"/>
              <a:t>t</a:t>
            </a:r>
            <a:r>
              <a:rPr altLang="en" b="1" sz="2100" lang="en-US"/>
              <a:t>a</a:t>
            </a:r>
            <a:r>
              <a:rPr altLang="en" b="1" sz="2100" lang="en-US"/>
              <a:t>b</a:t>
            </a:r>
            <a:r>
              <a:rPr altLang="en" b="1" sz="2100" lang="en-US"/>
              <a:t>o</a:t>
            </a:r>
            <a:r>
              <a:rPr altLang="en" b="1" sz="2100" lang="en-US"/>
              <a:t>l</a:t>
            </a:r>
            <a:r>
              <a:rPr altLang="en" b="1" sz="2100" lang="en-US"/>
              <a:t>i</a:t>
            </a:r>
            <a:r>
              <a:rPr altLang="en" b="1" sz="2100" lang="en-US"/>
              <a:t>c</a:t>
            </a:r>
            <a:r>
              <a:rPr altLang="en" b="1" sz="2100" lang="en-US"/>
              <a:t> </a:t>
            </a:r>
            <a:r>
              <a:rPr altLang="en" b="1" sz="2100" lang="en-US"/>
              <a:t>e</a:t>
            </a:r>
            <a:r>
              <a:rPr altLang="en" b="1" sz="2100" lang="en-US"/>
              <a:t>f</a:t>
            </a:r>
            <a:r>
              <a:rPr altLang="en" b="1" sz="2100" lang="en-US"/>
              <a:t>f</a:t>
            </a:r>
            <a:r>
              <a:rPr altLang="en" b="1" sz="2100" lang="en-US"/>
              <a:t>e</a:t>
            </a:r>
            <a:r>
              <a:rPr altLang="en" b="1" sz="2100" lang="en-US"/>
              <a:t>c</a:t>
            </a:r>
            <a:r>
              <a:rPr altLang="en" b="1" sz="2100" lang="en-US"/>
              <a:t>t</a:t>
            </a:r>
            <a:r>
              <a:rPr altLang="en" b="1" sz="2100" lang="en-US"/>
              <a:t>s</a:t>
            </a:r>
            <a:r>
              <a:rPr altLang="en" b="1" sz="2100" lang="en-US"/>
              <a:t>. </a:t>
            </a:r>
            <a:endParaRPr sz="2100" lang="en-GB"/>
          </a:p>
          <a:p>
            <a:r>
              <a:rPr altLang="en" b="1" sz="2100" lang="en-US"/>
              <a:t>#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P</a:t>
            </a:r>
            <a:r>
              <a:rPr altLang="en" b="1" sz="2100" lang="en-US"/>
              <a:t>r</a:t>
            </a:r>
            <a:r>
              <a:rPr altLang="en" b="1" sz="2100" lang="en-US"/>
              <a:t>i</a:t>
            </a:r>
            <a:r>
              <a:rPr altLang="en" b="1" sz="2100" lang="en-US"/>
              <a:t>n</a:t>
            </a:r>
            <a:r>
              <a:rPr altLang="en" b="1" sz="2100" lang="en-US"/>
              <a:t>c</a:t>
            </a:r>
            <a:r>
              <a:rPr altLang="en" b="1" sz="2100" lang="en-US"/>
              <a:t>i</a:t>
            </a:r>
            <a:r>
              <a:rPr altLang="en" b="1" sz="2100" lang="en-US"/>
              <a:t>p</a:t>
            </a:r>
            <a:r>
              <a:rPr altLang="en" b="1" sz="2100" lang="en-US"/>
              <a:t>a</a:t>
            </a:r>
            <a:r>
              <a:rPr altLang="en" b="1" sz="2100" lang="en-US"/>
              <a:t>l</a:t>
            </a:r>
            <a:r>
              <a:rPr altLang="en" b="1" sz="2100" lang="en-US"/>
              <a:t> </a:t>
            </a:r>
            <a:r>
              <a:rPr altLang="en" b="1" sz="2100" lang="en-US"/>
              <a:t>g</a:t>
            </a:r>
            <a:r>
              <a:rPr altLang="en" b="1" sz="2100" lang="en-US"/>
              <a:t>l</a:t>
            </a:r>
            <a:r>
              <a:rPr altLang="en" b="1" sz="2100" lang="en-US"/>
              <a:t>u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r</a:t>
            </a:r>
            <a:r>
              <a:rPr altLang="en" b="1" sz="2100" lang="en-US"/>
              <a:t>t</a:t>
            </a:r>
            <a:r>
              <a:rPr altLang="en" b="1" sz="2100" lang="en-US"/>
              <a:t>i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i</a:t>
            </a:r>
            <a:r>
              <a:rPr altLang="en" b="1" sz="2100" lang="en-US"/>
              <a:t>d</a:t>
            </a:r>
            <a:r>
              <a:rPr altLang="en" b="1" sz="2100" lang="en-US"/>
              <a:t> </a:t>
            </a:r>
            <a:r>
              <a:rPr altLang="en" b="1" sz="2100" lang="en-US"/>
              <a:t>i</a:t>
            </a:r>
            <a:r>
              <a:rPr altLang="en" b="1" sz="2100" lang="en-US"/>
              <a:t>s</a:t>
            </a:r>
            <a:r>
              <a:rPr altLang="en" b="1" sz="2100" lang="en-US"/>
              <a:t> 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r</a:t>
            </a:r>
            <a:r>
              <a:rPr altLang="en" b="1" sz="2100" lang="en-US"/>
              <a:t>t</a:t>
            </a:r>
            <a:r>
              <a:rPr altLang="en" b="1" sz="2100" lang="en-US"/>
              <a:t>i</a:t>
            </a:r>
            <a:r>
              <a:rPr altLang="en" b="1" sz="2100" lang="en-US"/>
              <a:t>s</a:t>
            </a:r>
            <a:r>
              <a:rPr altLang="en" b="1" sz="2100" lang="en-US"/>
              <a:t>o</a:t>
            </a:r>
            <a:r>
              <a:rPr altLang="en" b="1" sz="2100" lang="en-US"/>
              <a:t>l</a:t>
            </a:r>
            <a:r>
              <a:rPr altLang="en" b="1" sz="2100" lang="en-US"/>
              <a:t> </a:t>
            </a:r>
            <a:r>
              <a:rPr altLang="en" b="1" sz="2100" lang="en-US"/>
              <a:t>(</a:t>
            </a:r>
            <a:r>
              <a:rPr altLang="en" b="1" sz="2100" lang="en-US"/>
              <a:t> </a:t>
            </a:r>
            <a:r>
              <a:rPr altLang="en" b="1" sz="2100" lang="en-US"/>
              <a:t>h</a:t>
            </a:r>
            <a:r>
              <a:rPr altLang="en" b="1" sz="2100" lang="en-US"/>
              <a:t>y</a:t>
            </a:r>
            <a:r>
              <a:rPr altLang="en" b="1" sz="2100" lang="en-US"/>
              <a:t>d</a:t>
            </a:r>
            <a:r>
              <a:rPr altLang="en" b="1" sz="2100" lang="en-US"/>
              <a:t>r</a:t>
            </a:r>
            <a:r>
              <a:rPr altLang="en" b="1" sz="2100" lang="en-US"/>
              <a:t>o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r</a:t>
            </a:r>
            <a:r>
              <a:rPr altLang="en" b="1" sz="2100" lang="en-US"/>
              <a:t>t</a:t>
            </a:r>
            <a:r>
              <a:rPr altLang="en" b="1" sz="2100" lang="en-US"/>
              <a:t>i</a:t>
            </a:r>
            <a:r>
              <a:rPr altLang="en" b="1" sz="2100" lang="en-US"/>
              <a:t>s</a:t>
            </a:r>
            <a:r>
              <a:rPr altLang="en" b="1" sz="2100" lang="en-US"/>
              <a:t>o</a:t>
            </a:r>
            <a:r>
              <a:rPr altLang="en" b="1" sz="2100" lang="en-US"/>
              <a:t>n</a:t>
            </a:r>
            <a:r>
              <a:rPr altLang="en" b="1" sz="2100" lang="en-US"/>
              <a:t>e</a:t>
            </a:r>
            <a:r>
              <a:rPr altLang="en" b="1" sz="2100" lang="en-US"/>
              <a:t>) </a:t>
            </a:r>
            <a:r>
              <a:rPr altLang="en" b="1" sz="2100" lang="en-US"/>
              <a:t> </a:t>
            </a:r>
            <a:r>
              <a:rPr altLang="en" b="1" sz="2100" lang="en-US"/>
              <a:t>,</a:t>
            </a:r>
            <a:r>
              <a:rPr altLang="en" b="1" sz="2100" lang="en-US"/>
              <a:t>w</a:t>
            </a:r>
            <a:r>
              <a:rPr altLang="en" b="1" sz="2100" lang="en-US"/>
              <a:t>h</a:t>
            </a:r>
            <a:r>
              <a:rPr altLang="en" b="1" sz="2100" lang="en-US"/>
              <a:t>i</a:t>
            </a:r>
            <a:r>
              <a:rPr altLang="en" b="1" sz="2100" lang="en-US"/>
              <a:t>c</a:t>
            </a:r>
            <a:r>
              <a:rPr altLang="en" b="1" sz="2100" lang="en-US"/>
              <a:t>h</a:t>
            </a:r>
            <a:r>
              <a:rPr altLang="en" b="1" sz="2100" lang="en-US"/>
              <a:t> </a:t>
            </a:r>
            <a:r>
              <a:rPr altLang="en" b="1" sz="2100" lang="en-US"/>
              <a:t>a</a:t>
            </a:r>
            <a:r>
              <a:rPr altLang="en" b="1" sz="2100" lang="en-US"/>
              <a:t>c</a:t>
            </a:r>
            <a:r>
              <a:rPr altLang="en" b="1" sz="2100" lang="en-US"/>
              <a:t>t</a:t>
            </a:r>
            <a:r>
              <a:rPr altLang="en" b="1" sz="2100" lang="en-US"/>
              <a:t> </a:t>
            </a:r>
            <a:r>
              <a:rPr altLang="en" b="1" sz="2100" lang="en-US"/>
              <a:t>p</a:t>
            </a:r>
            <a:r>
              <a:rPr altLang="en" b="1" sz="2100" lang="en-US"/>
              <a:t>r</a:t>
            </a:r>
            <a:r>
              <a:rPr altLang="en" b="1" sz="2100" lang="en-US"/>
              <a:t>e</a:t>
            </a:r>
            <a:r>
              <a:rPr altLang="en" b="1" sz="2100" lang="en-US"/>
              <a:t>d</a:t>
            </a:r>
            <a:r>
              <a:rPr altLang="en" b="1" sz="2100" lang="en-US"/>
              <a:t>o</a:t>
            </a:r>
            <a:r>
              <a:rPr altLang="en" b="1" sz="2100" lang="en-US"/>
              <a:t>m</a:t>
            </a:r>
            <a:r>
              <a:rPr altLang="en" b="1" sz="2100" lang="en-US"/>
              <a:t>i</a:t>
            </a:r>
            <a:r>
              <a:rPr altLang="en" b="1" sz="2100" lang="en-US"/>
              <a:t>nantly </a:t>
            </a:r>
            <a:r>
              <a:rPr altLang="en" b="1" sz="2100" lang="en-US"/>
              <a:t>i</a:t>
            </a:r>
            <a:r>
              <a:rPr altLang="en" b="1" sz="2100" lang="en-US"/>
              <a:t>n</a:t>
            </a:r>
            <a:r>
              <a:rPr altLang="en" b="1" sz="2100" lang="en-US"/>
              <a:t> </a:t>
            </a:r>
            <a:r>
              <a:rPr altLang="en" b="1" sz="2100" lang="en-US"/>
              <a:t>i</a:t>
            </a:r>
            <a:r>
              <a:rPr altLang="en" b="1" sz="2100" lang="en-US"/>
              <a:t>n</a:t>
            </a:r>
            <a:r>
              <a:rPr altLang="en" b="1" sz="2100" lang="en-US"/>
              <a:t>t</a:t>
            </a:r>
            <a:r>
              <a:rPr altLang="en" b="1" sz="2100" lang="en-US"/>
              <a:t>e</a:t>
            </a:r>
            <a:r>
              <a:rPr altLang="en" b="1" sz="2100" lang="en-US"/>
              <a:t>r</a:t>
            </a:r>
            <a:r>
              <a:rPr altLang="en" b="1" sz="2100" lang="en-US"/>
              <a:t>m</a:t>
            </a:r>
            <a:r>
              <a:rPr altLang="en" b="1" sz="2100" lang="en-US"/>
              <a:t>e</a:t>
            </a:r>
            <a:r>
              <a:rPr altLang="en" b="1" sz="2100" lang="en-US"/>
              <a:t>d</a:t>
            </a:r>
            <a:r>
              <a:rPr altLang="en" b="1" sz="2100" lang="en-US"/>
              <a:t>i</a:t>
            </a:r>
            <a:r>
              <a:rPr altLang="en" b="1" sz="2100" lang="en-US"/>
              <a:t>a</a:t>
            </a:r>
            <a:r>
              <a:rPr altLang="en" b="1" sz="2100" lang="en-US"/>
              <a:t>ry </a:t>
            </a:r>
            <a:r>
              <a:rPr altLang="en" b="1" sz="2100" lang="en-US"/>
              <a:t>m</a:t>
            </a:r>
            <a:r>
              <a:rPr altLang="en" b="1" sz="2100" lang="en-US"/>
              <a:t>e</a:t>
            </a:r>
            <a:r>
              <a:rPr altLang="en" b="1" sz="2100" lang="en-US"/>
              <a:t>t</a:t>
            </a:r>
            <a:r>
              <a:rPr altLang="en" b="1" sz="2100" lang="en-US"/>
              <a:t>a</a:t>
            </a:r>
            <a:r>
              <a:rPr altLang="en" b="1" sz="2100" lang="en-US"/>
              <a:t>b</a:t>
            </a:r>
            <a:r>
              <a:rPr altLang="en" b="1" sz="2100" lang="en-US"/>
              <a:t>o</a:t>
            </a:r>
            <a:r>
              <a:rPr altLang="en" b="1" sz="2100" lang="en-US"/>
              <a:t>l</a:t>
            </a:r>
            <a:r>
              <a:rPr altLang="en" b="1" sz="2100" lang="en-US"/>
              <a:t>i</a:t>
            </a:r>
            <a:r>
              <a:rPr altLang="en" b="1" sz="2100" lang="en-US"/>
              <a:t>s</a:t>
            </a:r>
            <a:r>
              <a:rPr altLang="en" b="1" sz="2100" lang="en-US"/>
              <a:t>m</a:t>
            </a:r>
            <a:r>
              <a:rPr altLang="en" b="1" sz="2100" lang="en-US"/>
              <a:t> </a:t>
            </a:r>
            <a:r>
              <a:rPr altLang="en" b="1" sz="2100" lang="en-US"/>
              <a:t>o</a:t>
            </a:r>
            <a:r>
              <a:rPr altLang="en" b="1" sz="2100" lang="en-US"/>
              <a:t>f</a:t>
            </a:r>
            <a:r>
              <a:rPr altLang="en" b="1" sz="2100" lang="en-US"/>
              <a:t> </a:t>
            </a:r>
            <a:r>
              <a:rPr altLang="en" b="1" sz="2100" lang="en-US"/>
              <a:t>c</a:t>
            </a:r>
            <a:r>
              <a:rPr altLang="en" b="1" sz="2100" lang="en-US"/>
              <a:t>a</a:t>
            </a:r>
            <a:r>
              <a:rPr altLang="en" b="1" sz="2100" lang="en-US"/>
              <a:t>r</a:t>
            </a:r>
            <a:r>
              <a:rPr altLang="en" b="1" sz="2100" lang="en-US"/>
              <a:t>b</a:t>
            </a:r>
            <a:r>
              <a:rPr altLang="en" b="1" sz="2100" lang="en-US"/>
              <a:t>o</a:t>
            </a:r>
            <a:r>
              <a:rPr altLang="en" b="1" sz="2100" lang="en-US"/>
              <a:t>h</a:t>
            </a:r>
            <a:r>
              <a:rPr altLang="en" b="1" sz="2100" lang="en-US"/>
              <a:t>y</a:t>
            </a:r>
            <a:r>
              <a:rPr altLang="en" b="1" sz="2100" lang="en-US"/>
              <a:t>drates</a:t>
            </a:r>
            <a:r>
              <a:rPr altLang="en" b="1" sz="2100" lang="en-US"/>
              <a:t>, </a:t>
            </a:r>
            <a:r>
              <a:rPr altLang="en" b="1" sz="2100" lang="en-US"/>
              <a:t>l</a:t>
            </a:r>
            <a:r>
              <a:rPr altLang="en" b="1" sz="2100" lang="en-US"/>
              <a:t>i</a:t>
            </a:r>
            <a:r>
              <a:rPr altLang="en" b="1" sz="2100" lang="en-US"/>
              <a:t>p</a:t>
            </a:r>
            <a:r>
              <a:rPr altLang="en" b="1" sz="2100" lang="en-US"/>
              <a:t>i</a:t>
            </a:r>
            <a:r>
              <a:rPr altLang="en" b="1" sz="2100" lang="en-US"/>
              <a:t>d</a:t>
            </a:r>
            <a:r>
              <a:rPr altLang="en" b="1" sz="2100" lang="en-US"/>
              <a:t>s</a:t>
            </a:r>
            <a:r>
              <a:rPr altLang="en" b="1" sz="2100" lang="en-US"/>
              <a:t> </a:t>
            </a:r>
            <a:r>
              <a:rPr altLang="en" b="1" sz="2100" lang="en-US"/>
              <a:t>a</a:t>
            </a:r>
            <a:r>
              <a:rPr altLang="en" b="1" sz="2100" lang="en-US"/>
              <a:t>n</a:t>
            </a:r>
            <a:r>
              <a:rPr altLang="en" b="1" sz="2100" lang="en-US"/>
              <a:t>d</a:t>
            </a:r>
            <a:r>
              <a:rPr altLang="en" b="1" sz="2100" lang="en-US"/>
              <a:t> </a:t>
            </a:r>
            <a:r>
              <a:rPr altLang="en" b="1" sz="2100" lang="en-US"/>
              <a:t>p</a:t>
            </a:r>
            <a:r>
              <a:rPr altLang="en" b="1" sz="2100" lang="en-US"/>
              <a:t>r</a:t>
            </a:r>
            <a:r>
              <a:rPr altLang="en" b="1" sz="2100" lang="en-US"/>
              <a:t>o</a:t>
            </a:r>
            <a:r>
              <a:rPr altLang="en" b="1" sz="2100" lang="en-US"/>
              <a:t>t</a:t>
            </a:r>
            <a:r>
              <a:rPr altLang="en" b="1" sz="2100" lang="en-US"/>
              <a:t>e</a:t>
            </a:r>
            <a:r>
              <a:rPr altLang="en" b="1" sz="2100" lang="en-US"/>
              <a:t>i</a:t>
            </a:r>
            <a:r>
              <a:rPr altLang="en" b="1" sz="2100" lang="en-US"/>
              <a:t>n</a:t>
            </a:r>
            <a:r>
              <a:rPr altLang="en" b="1" sz="2100" lang="en-US"/>
              <a:t>s</a:t>
            </a:r>
            <a:r>
              <a:rPr altLang="en" b="1" sz="2100" lang="en-US"/>
              <a:t>.</a:t>
            </a:r>
            <a:endParaRPr sz="2100" lang="en-GB"/>
          </a:p>
          <a:p>
            <a:r>
              <a:rPr altLang="en" b="1" sz="2100" lang="en-US"/>
              <a:t>#</a:t>
            </a:r>
            <a:r>
              <a:rPr altLang="en" b="1" sz="2100" lang="en-US"/>
              <a:t>.</a:t>
            </a:r>
            <a:r>
              <a:rPr altLang="en" b="1" sz="2100" lang="en-US"/>
              <a:t> </a:t>
            </a:r>
            <a:r>
              <a:rPr altLang="en" b="1" sz="2100" lang="en-US"/>
              <a:t> </a:t>
            </a:r>
            <a:r>
              <a:rPr altLang="en" b="1" sz="2100" lang="en-US"/>
              <a:t>Princii</a:t>
            </a:r>
            <a:r>
              <a:rPr altLang="en" b="1" sz="2100" lang="en-US"/>
              <a:t>p</a:t>
            </a:r>
            <a:r>
              <a:rPr altLang="en" b="1" sz="2100" lang="en-US"/>
              <a:t>a</a:t>
            </a:r>
            <a:r>
              <a:rPr altLang="en" b="1" sz="2100" lang="en-US"/>
              <a:t>l</a:t>
            </a:r>
            <a:r>
              <a:rPr altLang="en" b="1" sz="2100" lang="en-US"/>
              <a:t> </a:t>
            </a:r>
            <a:r>
              <a:rPr altLang="en" b="1" sz="2100" lang="en-US"/>
              <a:t>m</a:t>
            </a:r>
            <a:r>
              <a:rPr altLang="en" b="1" sz="2100" lang="en-US"/>
              <a:t>i</a:t>
            </a:r>
            <a:r>
              <a:rPr altLang="en" b="1" sz="2100" lang="en-US"/>
              <a:t>n</a:t>
            </a:r>
            <a:r>
              <a:rPr altLang="en" b="1" sz="2100" lang="en-US"/>
              <a:t>e</a:t>
            </a:r>
            <a:r>
              <a:rPr altLang="en" b="1" sz="2100" lang="en-US"/>
              <a:t>r</a:t>
            </a:r>
            <a:r>
              <a:rPr altLang="en" b="1" sz="2100" lang="en-US"/>
              <a:t>a</a:t>
            </a:r>
            <a:r>
              <a:rPr altLang="en" b="1" sz="2100" lang="en-US"/>
              <a:t>l</a:t>
            </a:r>
            <a:r>
              <a:rPr altLang="en" b="1" sz="2100" lang="en-US"/>
              <a:t>o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r</a:t>
            </a:r>
            <a:r>
              <a:rPr altLang="en" b="1" sz="2100" lang="en-US"/>
              <a:t>t</a:t>
            </a:r>
            <a:r>
              <a:rPr altLang="en" b="1" sz="2100" lang="en-US"/>
              <a:t>i</a:t>
            </a:r>
            <a:r>
              <a:rPr altLang="en" b="1" sz="2100" lang="en-US"/>
              <a:t>c</a:t>
            </a:r>
            <a:r>
              <a:rPr altLang="en" b="1" sz="2100" lang="en-US"/>
              <a:t>o</a:t>
            </a:r>
            <a:r>
              <a:rPr altLang="en" b="1" sz="2100" lang="en-US"/>
              <a:t>i</a:t>
            </a:r>
            <a:r>
              <a:rPr altLang="en" b="1" sz="2100" lang="en-US"/>
              <a:t>d</a:t>
            </a:r>
            <a:r>
              <a:rPr altLang="en" b="1" sz="2100" lang="en-US"/>
              <a:t> </a:t>
            </a:r>
            <a:r>
              <a:rPr altLang="en" b="1" sz="2100" lang="en-US"/>
              <a:t>i</a:t>
            </a:r>
            <a:r>
              <a:rPr altLang="en" b="1" sz="2100" lang="en-US"/>
              <a:t>s</a:t>
            </a:r>
            <a:r>
              <a:rPr altLang="en" b="1" sz="2100" lang="en-US"/>
              <a:t> </a:t>
            </a:r>
            <a:r>
              <a:rPr altLang="en" b="1" sz="2100" lang="en-US"/>
              <a:t>a</a:t>
            </a:r>
            <a:r>
              <a:rPr altLang="en" b="1" sz="2100" lang="en-US"/>
              <a:t>l</a:t>
            </a:r>
            <a:r>
              <a:rPr altLang="en" b="1" sz="2100" lang="en-US"/>
              <a:t>d</a:t>
            </a:r>
            <a:r>
              <a:rPr altLang="en" b="1" sz="2100" lang="en-US"/>
              <a:t>o</a:t>
            </a:r>
            <a:r>
              <a:rPr altLang="en" b="1" sz="2100" lang="en-US"/>
              <a:t>s</a:t>
            </a:r>
            <a:r>
              <a:rPr altLang="en" b="1" sz="2100" lang="en-US"/>
              <a:t>t</a:t>
            </a:r>
            <a:r>
              <a:rPr altLang="en" b="1" sz="2100" lang="en-US"/>
              <a:t>e</a:t>
            </a:r>
            <a:r>
              <a:rPr altLang="en" b="1" sz="2100" lang="en-US"/>
              <a:t>r</a:t>
            </a:r>
            <a:r>
              <a:rPr altLang="en" b="1" sz="2100" lang="en-US"/>
              <a:t>o</a:t>
            </a:r>
            <a:r>
              <a:rPr altLang="en" b="1" sz="2100" lang="en-US"/>
              <a:t>n</a:t>
            </a:r>
            <a:r>
              <a:rPr altLang="en" b="1" sz="2100" lang="en-US"/>
              <a:t>e</a:t>
            </a:r>
            <a:r>
              <a:rPr altLang="en" b="1" sz="2100" lang="en-US"/>
              <a:t> </a:t>
            </a:r>
            <a:r>
              <a:rPr altLang="en" b="1" sz="2100" lang="en-US"/>
              <a:t>t</a:t>
            </a:r>
            <a:r>
              <a:rPr altLang="en" b="1" sz="2100" lang="en-US"/>
              <a:t>h</a:t>
            </a:r>
            <a:r>
              <a:rPr altLang="en" b="1" sz="2100" lang="en-US"/>
              <a:t>a</a:t>
            </a:r>
            <a:r>
              <a:rPr altLang="en" b="1" sz="2100" lang="en-US"/>
              <a:t>t</a:t>
            </a:r>
            <a:r>
              <a:rPr altLang="en" b="1" sz="2100" lang="en-US"/>
              <a:t> </a:t>
            </a:r>
            <a:r>
              <a:rPr altLang="en" b="1" sz="2100" lang="en-US"/>
              <a:t>p</a:t>
            </a:r>
            <a:r>
              <a:rPr altLang="en" b="1" sz="2100" lang="en-US"/>
              <a:t>r</a:t>
            </a:r>
            <a:r>
              <a:rPr altLang="en" b="1" sz="2100" lang="en-US"/>
              <a:t>e</a:t>
            </a:r>
            <a:r>
              <a:rPr altLang="en" b="1" sz="2100" lang="en-US"/>
              <a:t>d</a:t>
            </a:r>
            <a:r>
              <a:rPr altLang="en" b="1" sz="2100" lang="en-US"/>
              <a:t>o</a:t>
            </a:r>
            <a:r>
              <a:rPr altLang="en" b="1" sz="2100" lang="en-US"/>
              <a:t>minantly </a:t>
            </a:r>
            <a:r>
              <a:rPr altLang="en" b="1" sz="2100" lang="en-US"/>
              <a:t>r</a:t>
            </a:r>
            <a:r>
              <a:rPr altLang="en" b="1" sz="2100" lang="en-US"/>
              <a:t>e</a:t>
            </a:r>
            <a:r>
              <a:rPr altLang="en" b="1" sz="2100" lang="en-US"/>
              <a:t>g</a:t>
            </a:r>
            <a:r>
              <a:rPr altLang="en" b="1" sz="2100" lang="en-US"/>
              <a:t>u</a:t>
            </a:r>
            <a:r>
              <a:rPr altLang="en" b="1" sz="2100" lang="en-US"/>
              <a:t>l</a:t>
            </a:r>
            <a:r>
              <a:rPr altLang="en" b="1" sz="2100" lang="en-US"/>
              <a:t>a</a:t>
            </a:r>
            <a:r>
              <a:rPr altLang="en" b="1" sz="2100" lang="en-US"/>
              <a:t>t</a:t>
            </a:r>
            <a:r>
              <a:rPr altLang="en" b="1" sz="2100" lang="en-US"/>
              <a:t>e</a:t>
            </a:r>
            <a:r>
              <a:rPr altLang="en" b="1" sz="2100" lang="en-US"/>
              <a:t>s</a:t>
            </a:r>
            <a:r>
              <a:rPr altLang="en" b="1" sz="2100" lang="en-US"/>
              <a:t> </a:t>
            </a:r>
            <a:r>
              <a:rPr altLang="en" b="1" sz="2100" lang="en-US"/>
              <a:t>t</a:t>
            </a:r>
            <a:r>
              <a:rPr altLang="en" b="1" sz="2100" lang="en-US"/>
              <a:t>h</a:t>
            </a:r>
            <a:r>
              <a:rPr altLang="en" b="1" sz="2100" lang="en-US"/>
              <a:t>e</a:t>
            </a:r>
            <a:r>
              <a:rPr altLang="en" b="1" sz="2100" lang="en-US"/>
              <a:t> </a:t>
            </a:r>
            <a:r>
              <a:rPr altLang="en" b="1" sz="2100" lang="en-US"/>
              <a:t>m</a:t>
            </a:r>
            <a:r>
              <a:rPr altLang="en" b="1" sz="2100" lang="en-US"/>
              <a:t>e</a:t>
            </a:r>
            <a:r>
              <a:rPr altLang="en" b="1" sz="2100" lang="en-US"/>
              <a:t>t</a:t>
            </a:r>
            <a:r>
              <a:rPr altLang="en" b="1" sz="2100" lang="en-US"/>
              <a:t>a</a:t>
            </a:r>
            <a:r>
              <a:rPr altLang="en" b="1" sz="2100" lang="en-US"/>
              <a:t>b</a:t>
            </a:r>
            <a:r>
              <a:rPr altLang="en" b="1" sz="2100" lang="en-US"/>
              <a:t>o</a:t>
            </a:r>
            <a:r>
              <a:rPr altLang="en" b="1" sz="2100" lang="en-US"/>
              <a:t>l</a:t>
            </a:r>
            <a:r>
              <a:rPr altLang="en" b="1" sz="2100" lang="en-US"/>
              <a:t>i</a:t>
            </a:r>
            <a:r>
              <a:rPr altLang="en" b="1" sz="2100" lang="en-US"/>
              <a:t>s</a:t>
            </a:r>
            <a:r>
              <a:rPr altLang="en" b="1" sz="2100" lang="en-US"/>
              <a:t>m</a:t>
            </a:r>
            <a:r>
              <a:rPr altLang="en" b="1" sz="2100" lang="en-US"/>
              <a:t> </a:t>
            </a:r>
            <a:r>
              <a:rPr altLang="en" b="1" sz="2100" lang="en-US"/>
              <a:t>o</a:t>
            </a:r>
            <a:r>
              <a:rPr altLang="en" b="1" sz="2100" lang="en-US"/>
              <a:t>f</a:t>
            </a:r>
            <a:r>
              <a:rPr altLang="en" b="1" sz="2100" lang="en-US"/>
              <a:t> </a:t>
            </a:r>
            <a:r>
              <a:rPr altLang="en" b="1" sz="2100" lang="en-US"/>
              <a:t>s</a:t>
            </a:r>
            <a:r>
              <a:rPr altLang="en" b="1" sz="2100" lang="en-US"/>
              <a:t>o</a:t>
            </a:r>
            <a:r>
              <a:rPr altLang="en" b="1" sz="2100" lang="en-US"/>
              <a:t>d</a:t>
            </a:r>
            <a:r>
              <a:rPr altLang="en" b="1" sz="2100" lang="en-US"/>
              <a:t>i</a:t>
            </a:r>
            <a:r>
              <a:rPr altLang="en" b="1" sz="2100" lang="en-US"/>
              <a:t>u</a:t>
            </a:r>
            <a:r>
              <a:rPr altLang="en" b="1" sz="2100" lang="en-US"/>
              <a:t>m</a:t>
            </a:r>
            <a:r>
              <a:rPr altLang="en" b="1" sz="2100" lang="en-US"/>
              <a:t> </a:t>
            </a:r>
            <a:r>
              <a:rPr altLang="en" b="1" sz="2100" lang="en-US"/>
              <a:t>a</a:t>
            </a:r>
            <a:r>
              <a:rPr altLang="en" b="1" sz="2100" lang="en-US"/>
              <a:t>n</a:t>
            </a:r>
            <a:r>
              <a:rPr altLang="en" b="1" sz="2100" lang="en-US"/>
              <a:t>d</a:t>
            </a:r>
            <a:r>
              <a:rPr altLang="en" b="1" sz="2100" lang="en-US"/>
              <a:t> </a:t>
            </a:r>
            <a:r>
              <a:rPr altLang="en" b="1" sz="2100" lang="en-US"/>
              <a:t>p</a:t>
            </a:r>
            <a:r>
              <a:rPr altLang="en" b="1" sz="2100" lang="en-US"/>
              <a:t>o</a:t>
            </a:r>
            <a:r>
              <a:rPr altLang="en" b="1" sz="2100" lang="en-US"/>
              <a:t>t</a:t>
            </a:r>
            <a:r>
              <a:rPr altLang="en" b="1" sz="2100" lang="en-US"/>
              <a:t>a</a:t>
            </a:r>
            <a:r>
              <a:rPr altLang="en" b="1" sz="2100" lang="en-US"/>
              <a:t>s</a:t>
            </a:r>
            <a:r>
              <a:rPr altLang="en" b="1" sz="2100" lang="en-US"/>
              <a:t>s</a:t>
            </a:r>
            <a:r>
              <a:rPr altLang="en" b="1" sz="2100" lang="en-US"/>
              <a:t>i</a:t>
            </a:r>
            <a:r>
              <a:rPr altLang="en" b="1" sz="2100" lang="en-US"/>
              <a:t>u</a:t>
            </a:r>
            <a:r>
              <a:rPr altLang="en" b="1" sz="2100" lang="en-US"/>
              <a:t>m</a:t>
            </a:r>
            <a:r>
              <a:rPr altLang="en" b="1" sz="2100" lang="en-US"/>
              <a:t>. </a:t>
            </a:r>
            <a:endParaRPr sz="2100"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92321" y="0"/>
            <a:ext cx="785082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2015-05-10T13:30:45Z</dcterms:created>
  <dcterms:modified xsi:type="dcterms:W3CDTF">2021-05-13T07:17:32Z</dcterms:modified>
</cp:coreProperties>
</file>