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05232" y="309220"/>
            <a:ext cx="8533534" cy="6585637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18222" y="149594"/>
            <a:ext cx="8507556" cy="6558812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4313" y="82531"/>
            <a:ext cx="8715374" cy="6692938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7818" y="102650"/>
            <a:ext cx="8728363" cy="6652700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7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7818" y="82531"/>
            <a:ext cx="8728363" cy="6692938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7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0807" y="55705"/>
            <a:ext cx="8702386" cy="6746589"/>
          </a:xfrm>
          <a:prstGeom prst="rect"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7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3795" y="89237"/>
            <a:ext cx="8676409" cy="6679526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6784" y="981182"/>
            <a:ext cx="8650432" cy="4895636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40290" y="987888"/>
            <a:ext cx="8663419" cy="4882223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8336" y="880586"/>
            <a:ext cx="8767328" cy="5096827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9773" y="940944"/>
            <a:ext cx="8624454" cy="4976112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36381" y="887293"/>
            <a:ext cx="8871237" cy="5083414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8852" y="122769"/>
            <a:ext cx="8806295" cy="6612462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9773" y="605626"/>
            <a:ext cx="8624454" cy="5646747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31210" y="122769"/>
            <a:ext cx="8481579" cy="6612462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2015-05-11T22:30:45Z</dcterms:created>
  <dcterms:modified xsi:type="dcterms:W3CDTF">2021-05-21T02:03:19Z</dcterms:modified>
</cp:coreProperties>
</file>