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685800" y="-908884"/>
            <a:ext cx="7772400" cy="2387600"/>
          </a:xfrm>
        </p:spPr>
        <p:txBody>
          <a:bodyPr/>
          <a:p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ON</a:t>
            </a:r>
            <a:endParaRPr altLang="zh-CN" lang="en-US"/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193685" y="1815768"/>
            <a:ext cx="8756630" cy="5042231"/>
          </a:xfrm>
        </p:spPr>
        <p:txBody>
          <a:bodyPr/>
          <a:p>
            <a:r>
              <a:rPr altLang="zh-CN" b="1" sz="4900" lang="en-US"/>
              <a:t>W</a:t>
            </a:r>
            <a:r>
              <a:rPr altLang="zh-CN" b="1" sz="4900" lang="en-US"/>
              <a:t>h</a:t>
            </a:r>
            <a:r>
              <a:rPr altLang="zh-CN" b="1" sz="4900" lang="en-US"/>
              <a:t>a</a:t>
            </a:r>
            <a:r>
              <a:rPr altLang="zh-CN" b="1" sz="4900" lang="en-US"/>
              <a:t>t</a:t>
            </a:r>
            <a:r>
              <a:rPr altLang="zh-CN" b="1" sz="4900" lang="en-US"/>
              <a:t> </a:t>
            </a:r>
            <a:r>
              <a:rPr altLang="zh-CN" b="1" sz="4900" lang="en-US"/>
              <a:t>m</a:t>
            </a:r>
            <a:r>
              <a:rPr altLang="zh-CN" b="1" sz="4900" lang="en-US"/>
              <a:t>o</a:t>
            </a:r>
            <a:r>
              <a:rPr altLang="zh-CN" b="1" sz="4900" lang="en-US"/>
              <a:t>t</a:t>
            </a:r>
            <a:r>
              <a:rPr altLang="zh-CN" b="1" sz="4900" lang="en-US"/>
              <a:t>i</a:t>
            </a:r>
            <a:r>
              <a:rPr altLang="zh-CN" b="1" sz="4900" lang="en-US"/>
              <a:t>v</a:t>
            </a:r>
            <a:r>
              <a:rPr altLang="zh-CN" b="1" sz="4900" lang="en-US"/>
              <a:t>e</a:t>
            </a:r>
            <a:r>
              <a:rPr altLang="zh-CN" b="1" sz="4900" lang="en-US"/>
              <a:t>s</a:t>
            </a:r>
            <a:r>
              <a:rPr altLang="zh-CN" b="1" sz="4900" lang="en-US"/>
              <a:t> </a:t>
            </a:r>
            <a:r>
              <a:rPr altLang="zh-CN" b="1" sz="4900" lang="en-US"/>
              <a:t>h</a:t>
            </a:r>
            <a:r>
              <a:rPr altLang="zh-CN" b="1" sz="4900" lang="en-US"/>
              <a:t>u</a:t>
            </a:r>
            <a:r>
              <a:rPr altLang="zh-CN" b="1" sz="4900" lang="en-US"/>
              <a:t>m</a:t>
            </a:r>
            <a:r>
              <a:rPr altLang="zh-CN" b="1" sz="4900" lang="en-US"/>
              <a:t>a</a:t>
            </a:r>
            <a:r>
              <a:rPr altLang="zh-CN" b="1" sz="4900" lang="en-US"/>
              <a:t>n</a:t>
            </a:r>
            <a:r>
              <a:rPr altLang="zh-CN" b="1" sz="4900" lang="en-US"/>
              <a:t> </a:t>
            </a:r>
            <a:r>
              <a:rPr altLang="zh-CN" b="1" sz="4900" lang="en-US"/>
              <a:t>b</a:t>
            </a:r>
            <a:r>
              <a:rPr altLang="zh-CN" b="1" sz="4900" lang="en-US"/>
              <a:t>e</a:t>
            </a:r>
            <a:r>
              <a:rPr altLang="zh-CN" b="1" sz="4900" lang="en-US"/>
              <a:t>h</a:t>
            </a:r>
            <a:r>
              <a:rPr altLang="zh-CN" b="1" sz="4900" lang="en-US"/>
              <a:t>aviour</a:t>
            </a:r>
            <a:r>
              <a:rPr altLang="zh-CN" b="1" sz="4900" lang="en-US"/>
              <a:t> </a:t>
            </a:r>
            <a:r>
              <a:rPr altLang="zh-CN" b="1" sz="4900" lang="en-US"/>
              <a:t>i</a:t>
            </a:r>
            <a:r>
              <a:rPr altLang="zh-CN" b="1" sz="4900" lang="en-US"/>
              <a:t>s</a:t>
            </a:r>
            <a:r>
              <a:rPr altLang="zh-CN" b="1" sz="4900" lang="en-US"/>
              <a:t> </a:t>
            </a:r>
            <a:r>
              <a:rPr altLang="zh-CN" b="1" sz="4900" lang="en-US"/>
              <a:t>n</a:t>
            </a:r>
            <a:r>
              <a:rPr altLang="zh-CN" b="1" sz="4900" lang="en-US"/>
              <a:t>o</a:t>
            </a:r>
            <a:r>
              <a:rPr altLang="zh-CN" b="1" sz="4900" lang="en-US"/>
              <a:t>t</a:t>
            </a:r>
            <a:r>
              <a:rPr altLang="zh-CN" b="1" sz="4900" lang="en-US"/>
              <a:t> </a:t>
            </a:r>
            <a:r>
              <a:rPr altLang="zh-CN" b="1" sz="4900" lang="en-US"/>
              <a:t>a</a:t>
            </a:r>
            <a:r>
              <a:rPr altLang="zh-CN" b="1" sz="4900" lang="en-US"/>
              <a:t> </a:t>
            </a:r>
            <a:r>
              <a:rPr altLang="zh-CN" b="1" sz="4900" lang="en-US"/>
              <a:t>s</a:t>
            </a:r>
            <a:r>
              <a:rPr altLang="zh-CN" b="1" sz="4900" lang="en-US"/>
              <a:t>i</a:t>
            </a:r>
            <a:r>
              <a:rPr altLang="zh-CN" b="1" sz="4900" lang="en-US"/>
              <a:t>m</a:t>
            </a:r>
            <a:r>
              <a:rPr altLang="zh-CN" b="1" sz="4900" lang="en-US"/>
              <a:t>ple</a:t>
            </a:r>
            <a:r>
              <a:rPr altLang="zh-CN" b="1" sz="4900" lang="en-US"/>
              <a:t> </a:t>
            </a:r>
            <a:r>
              <a:rPr altLang="zh-CN" b="1" sz="4900" lang="en-US"/>
              <a:t>q</a:t>
            </a:r>
            <a:r>
              <a:rPr altLang="zh-CN" b="1" sz="4900" lang="en-US"/>
              <a:t>u</a:t>
            </a:r>
            <a:r>
              <a:rPr altLang="zh-CN" b="1" sz="4900" lang="en-US"/>
              <a:t>estions</a:t>
            </a:r>
            <a:r>
              <a:rPr altLang="zh-CN" b="1" sz="4900" lang="en-US"/>
              <a:t> </a:t>
            </a:r>
            <a:r>
              <a:rPr altLang="zh-CN" b="1" sz="4900" lang="en-US"/>
              <a:t>t</a:t>
            </a:r>
            <a:r>
              <a:rPr altLang="zh-CN" b="1" sz="4900" lang="en-US"/>
              <a:t>o</a:t>
            </a:r>
            <a:r>
              <a:rPr altLang="zh-CN" b="1" sz="4900" lang="en-US"/>
              <a:t> </a:t>
            </a:r>
            <a:r>
              <a:rPr altLang="zh-CN" b="1" sz="4900" lang="en-US"/>
              <a:t>b</a:t>
            </a:r>
            <a:r>
              <a:rPr altLang="zh-CN" b="1" sz="4900" lang="en-US"/>
              <a:t>e</a:t>
            </a:r>
            <a:r>
              <a:rPr altLang="zh-CN" b="1" sz="4900" lang="en-US"/>
              <a:t> </a:t>
            </a:r>
            <a:r>
              <a:rPr altLang="zh-CN" b="1" sz="4900" lang="en-US"/>
              <a:t>a</a:t>
            </a:r>
            <a:r>
              <a:rPr altLang="zh-CN" b="1" sz="4900" lang="en-US"/>
              <a:t>n</a:t>
            </a:r>
            <a:r>
              <a:rPr altLang="zh-CN" b="1" sz="4900" lang="en-US"/>
              <a:t>s</a:t>
            </a:r>
            <a:r>
              <a:rPr altLang="zh-CN" b="1" sz="4900" lang="en-US"/>
              <a:t>wered</a:t>
            </a:r>
            <a:r>
              <a:rPr altLang="zh-CN" b="1" sz="4900" lang="en-US"/>
              <a:t>?</a:t>
            </a:r>
            <a:endParaRPr altLang="zh-CN" b="1" sz="4900" lang="en-US"/>
          </a:p>
          <a:p>
            <a:r>
              <a:rPr altLang="zh-CN" b="1" sz="4900" lang="en-US"/>
              <a:t>P</a:t>
            </a:r>
            <a:r>
              <a:rPr altLang="zh-CN" b="1" sz="4900" lang="en-US"/>
              <a:t>s</a:t>
            </a:r>
            <a:r>
              <a:rPr altLang="zh-CN" b="1" sz="4900" lang="en-US"/>
              <a:t>y</a:t>
            </a:r>
            <a:r>
              <a:rPr altLang="zh-CN" b="1" sz="4900" lang="en-US"/>
              <a:t>c</a:t>
            </a:r>
            <a:r>
              <a:rPr altLang="zh-CN" b="1" sz="4900" lang="en-US"/>
              <a:t>h</a:t>
            </a:r>
            <a:r>
              <a:rPr altLang="zh-CN" b="1" sz="4900" lang="en-US"/>
              <a:t>o</a:t>
            </a:r>
            <a:r>
              <a:rPr altLang="zh-CN" b="1" sz="4900" lang="en-US"/>
              <a:t>l</a:t>
            </a:r>
            <a:r>
              <a:rPr altLang="zh-CN" b="1" sz="4900" lang="en-US"/>
              <a:t>o</a:t>
            </a:r>
            <a:r>
              <a:rPr altLang="zh-CN" b="1" sz="4900" lang="en-US"/>
              <a:t>g</a:t>
            </a:r>
            <a:r>
              <a:rPr altLang="zh-CN" b="1" sz="4900" lang="en-US"/>
              <a:t>i</a:t>
            </a:r>
            <a:r>
              <a:rPr altLang="zh-CN" b="1" sz="4900" lang="en-US"/>
              <a:t>s</a:t>
            </a:r>
            <a:r>
              <a:rPr altLang="zh-CN" b="1" sz="4900" lang="en-US"/>
              <a:t>t</a:t>
            </a:r>
            <a:r>
              <a:rPr altLang="zh-CN" b="1" sz="4900" lang="en-US"/>
              <a:t> </a:t>
            </a:r>
            <a:r>
              <a:rPr altLang="zh-CN" b="1" sz="4900" lang="en-US"/>
              <a:t>h</a:t>
            </a:r>
            <a:r>
              <a:rPr altLang="zh-CN" b="1" sz="4900" lang="en-US"/>
              <a:t>a</a:t>
            </a:r>
            <a:r>
              <a:rPr altLang="zh-CN" b="1" sz="4900" lang="en-US"/>
              <a:t>v</a:t>
            </a:r>
            <a:r>
              <a:rPr altLang="zh-CN" b="1" sz="4900" lang="en-US"/>
              <a:t>e</a:t>
            </a:r>
            <a:r>
              <a:rPr altLang="zh-CN" b="1" sz="4900" lang="en-US"/>
              <a:t> </a:t>
            </a:r>
            <a:r>
              <a:rPr altLang="zh-CN" b="1" sz="4900" lang="en-US"/>
              <a:t>t</a:t>
            </a:r>
            <a:r>
              <a:rPr altLang="zh-CN" b="1" sz="4900" lang="en-US"/>
              <a:t>r</a:t>
            </a:r>
            <a:r>
              <a:rPr altLang="zh-CN" b="1" sz="4900" lang="en-US"/>
              <a:t>i</a:t>
            </a:r>
            <a:r>
              <a:rPr altLang="zh-CN" b="1" sz="4900" lang="en-US"/>
              <a:t>e</a:t>
            </a:r>
            <a:r>
              <a:rPr altLang="zh-CN" b="1" sz="4900" lang="en-US"/>
              <a:t>d</a:t>
            </a:r>
            <a:r>
              <a:rPr altLang="zh-CN" b="1" sz="4900" lang="en-US"/>
              <a:t> </a:t>
            </a:r>
            <a:r>
              <a:rPr altLang="zh-CN" b="1" sz="4900" lang="en-US"/>
              <a:t>t</a:t>
            </a:r>
            <a:r>
              <a:rPr altLang="zh-CN" b="1" sz="4900" lang="en-US"/>
              <a:t>o</a:t>
            </a:r>
            <a:r>
              <a:rPr altLang="zh-CN" b="1" sz="4900" lang="en-US"/>
              <a:t> </a:t>
            </a:r>
            <a:r>
              <a:rPr altLang="zh-CN" b="1" sz="4900" lang="en-US"/>
              <a:t>e</a:t>
            </a:r>
            <a:r>
              <a:rPr altLang="zh-CN" b="1" sz="4900" lang="en-US"/>
              <a:t>x</a:t>
            </a:r>
            <a:r>
              <a:rPr altLang="zh-CN" b="1" sz="4900" lang="en-US"/>
              <a:t>p</a:t>
            </a:r>
            <a:r>
              <a:rPr altLang="zh-CN" b="1" sz="4900" lang="en-US"/>
              <a:t>lain</a:t>
            </a:r>
            <a:r>
              <a:rPr altLang="zh-CN" b="1" sz="4900" lang="en-US"/>
              <a:t> </a:t>
            </a:r>
            <a:r>
              <a:rPr altLang="zh-CN" b="1" sz="4900" lang="en-US"/>
              <a:t>t</a:t>
            </a:r>
            <a:r>
              <a:rPr altLang="zh-CN" b="1" sz="4900" lang="en-US"/>
              <a:t>h</a:t>
            </a:r>
            <a:r>
              <a:rPr altLang="zh-CN" b="1" sz="4900" lang="en-US"/>
              <a:t>e</a:t>
            </a:r>
            <a:r>
              <a:rPr altLang="zh-CN" b="1" sz="4900" lang="en-US"/>
              <a:t> </a:t>
            </a:r>
            <a:r>
              <a:rPr altLang="zh-CN" b="1" sz="4900" lang="en-US"/>
              <a:t>p</a:t>
            </a:r>
            <a:r>
              <a:rPr altLang="zh-CN" b="1" sz="4900" lang="en-US"/>
              <a:t>r</a:t>
            </a:r>
            <a:r>
              <a:rPr altLang="zh-CN" b="1" sz="4900" lang="en-US"/>
              <a:t>ocess</a:t>
            </a:r>
            <a:r>
              <a:rPr altLang="zh-CN" b="1" sz="4900" lang="en-US"/>
              <a:t> </a:t>
            </a:r>
            <a:r>
              <a:rPr altLang="zh-CN" b="1" sz="4900" lang="en-US"/>
              <a:t>a</a:t>
            </a:r>
            <a:r>
              <a:rPr altLang="zh-CN" b="1" sz="4900" lang="en-US"/>
              <a:t>nd</a:t>
            </a:r>
            <a:r>
              <a:rPr altLang="zh-CN" b="1" sz="4900" lang="en-US"/>
              <a:t> </a:t>
            </a:r>
            <a:r>
              <a:rPr altLang="zh-CN" b="1" sz="4900" lang="en-US"/>
              <a:t>m</a:t>
            </a:r>
            <a:r>
              <a:rPr altLang="zh-CN" b="1" sz="4900" lang="en-US"/>
              <a:t>e</a:t>
            </a:r>
            <a:r>
              <a:rPr altLang="zh-CN" b="1" sz="4900" lang="en-US"/>
              <a:t>c</a:t>
            </a:r>
            <a:r>
              <a:rPr altLang="zh-CN" b="1" sz="4900" lang="en-US"/>
              <a:t>h</a:t>
            </a:r>
            <a:r>
              <a:rPr altLang="zh-CN" b="1" sz="4900" lang="en-US"/>
              <a:t>a</a:t>
            </a:r>
            <a:r>
              <a:rPr altLang="zh-CN" b="1" sz="4900" lang="en-US"/>
              <a:t>n</a:t>
            </a:r>
            <a:r>
              <a:rPr altLang="zh-CN" b="1" sz="4900" lang="en-US"/>
              <a:t>i</a:t>
            </a:r>
            <a:r>
              <a:rPr altLang="zh-CN" b="1" sz="4900" lang="en-US"/>
              <a:t>s</a:t>
            </a:r>
            <a:r>
              <a:rPr altLang="zh-CN" b="1" sz="4900" lang="en-US"/>
              <a:t>m</a:t>
            </a:r>
            <a:r>
              <a:rPr altLang="zh-CN" b="1" sz="4900" lang="en-US"/>
              <a:t> </a:t>
            </a:r>
            <a:r>
              <a:rPr altLang="zh-CN" b="1" sz="4900" lang="en-US"/>
              <a:t>o</a:t>
            </a:r>
            <a:r>
              <a:rPr altLang="zh-CN" b="1" sz="4900" lang="en-US"/>
              <a:t>f</a:t>
            </a:r>
            <a:r>
              <a:rPr altLang="zh-CN" b="1" sz="4900" lang="en-US"/>
              <a:t> </a:t>
            </a:r>
            <a:r>
              <a:rPr altLang="zh-CN" b="1" sz="4900" lang="en-US"/>
              <a:t>m</a:t>
            </a:r>
            <a:r>
              <a:rPr altLang="zh-CN" b="1" sz="4900" lang="en-US"/>
              <a:t>o</a:t>
            </a:r>
            <a:r>
              <a:rPr altLang="zh-CN" b="1" sz="4900" lang="en-US"/>
              <a:t>t</a:t>
            </a:r>
            <a:r>
              <a:rPr altLang="zh-CN" b="1" sz="4900" lang="en-US"/>
              <a:t>i</a:t>
            </a:r>
            <a:r>
              <a:rPr altLang="zh-CN" b="1" sz="4900" lang="en-US"/>
              <a:t>v</a:t>
            </a:r>
            <a:r>
              <a:rPr altLang="zh-CN" b="1" sz="4900" lang="en-US"/>
              <a:t>a</a:t>
            </a:r>
            <a:r>
              <a:rPr altLang="zh-CN" b="1" sz="4900" lang="en-US"/>
              <a:t>tion</a:t>
            </a:r>
            <a:r>
              <a:rPr altLang="zh-CN" b="1" sz="4900" lang="en-US"/>
              <a:t> </a:t>
            </a:r>
            <a:r>
              <a:rPr altLang="zh-CN" b="1" sz="4900" lang="en-US"/>
              <a:t>i</a:t>
            </a:r>
            <a:r>
              <a:rPr altLang="zh-CN" b="1" sz="4900" lang="en-US"/>
              <a:t>n</a:t>
            </a:r>
            <a:r>
              <a:rPr altLang="zh-CN" b="1" sz="4900" lang="en-US"/>
              <a:t> </a:t>
            </a:r>
            <a:r>
              <a:rPr altLang="zh-CN" b="1" sz="4900" lang="en-US"/>
              <a:t>a</a:t>
            </a:r>
            <a:r>
              <a:rPr altLang="zh-CN" b="1" sz="4900" lang="en-US"/>
              <a:t> </a:t>
            </a:r>
            <a:r>
              <a:rPr altLang="zh-CN" b="1" sz="4900" lang="en-US"/>
              <a:t>n</a:t>
            </a:r>
            <a:r>
              <a:rPr altLang="zh-CN" b="1" sz="4900" lang="en-US"/>
              <a:t>u</a:t>
            </a:r>
            <a:r>
              <a:rPr altLang="zh-CN" b="1" sz="4900" lang="en-US"/>
              <a:t>mber</a:t>
            </a:r>
            <a:r>
              <a:rPr altLang="zh-CN" b="1" sz="4900" lang="en-US"/>
              <a:t> of</a:t>
            </a:r>
            <a:r>
              <a:rPr altLang="zh-CN" b="1" sz="4900" lang="en-US"/>
              <a:t> </a:t>
            </a:r>
            <a:r>
              <a:rPr altLang="zh-CN" b="1" sz="4900" lang="en-US"/>
              <a:t>w</a:t>
            </a:r>
            <a:r>
              <a:rPr altLang="zh-CN" b="1" sz="4900" lang="en-US"/>
              <a:t>a</a:t>
            </a:r>
            <a:r>
              <a:rPr altLang="zh-CN" b="1" sz="4900" lang="en-US"/>
              <a:t>y</a:t>
            </a:r>
            <a:r>
              <a:rPr altLang="zh-CN" b="1" sz="4900" lang="en-US"/>
              <a:t>s</a:t>
            </a:r>
            <a:r>
              <a:rPr altLang="zh-CN" b="1" sz="4900" lang="en-US"/>
              <a:t> </a:t>
            </a:r>
            <a:r>
              <a:rPr altLang="zh-CN" b="1" sz="4900" lang="en-US"/>
              <a:t>h</a:t>
            </a:r>
            <a:r>
              <a:rPr altLang="zh-CN" b="1" sz="4900" lang="en-US"/>
              <a:t>e</a:t>
            </a:r>
            <a:r>
              <a:rPr altLang="zh-CN" b="1" sz="4900" lang="en-US"/>
              <a:t>re</a:t>
            </a:r>
            <a:r>
              <a:rPr altLang="zh-CN" b="1" sz="4900" lang="en-US"/>
              <a:t> </a:t>
            </a:r>
            <a:r>
              <a:rPr altLang="zh-CN" b="1" sz="4900" lang="en-US"/>
              <a:t>w</a:t>
            </a:r>
            <a:r>
              <a:rPr altLang="zh-CN" b="1" sz="4900" lang="en-US"/>
              <a:t>e</a:t>
            </a:r>
            <a:r>
              <a:rPr altLang="zh-CN" b="1" sz="4900" lang="en-US"/>
              <a:t> </a:t>
            </a:r>
            <a:r>
              <a:rPr altLang="zh-CN" b="1" sz="4900" lang="en-US"/>
              <a:t>d</a:t>
            </a:r>
            <a:r>
              <a:rPr altLang="zh-CN" b="1" sz="4900" lang="en-US"/>
              <a:t>i</a:t>
            </a:r>
            <a:r>
              <a:rPr altLang="zh-CN" b="1" sz="4900" lang="en-US"/>
              <a:t>s</a:t>
            </a:r>
            <a:r>
              <a:rPr altLang="zh-CN" b="1" sz="4900" lang="en-US"/>
              <a:t>c</a:t>
            </a:r>
            <a:r>
              <a:rPr altLang="zh-CN" b="1" sz="4900" lang="en-US"/>
              <a:t>u</a:t>
            </a:r>
            <a:r>
              <a:rPr altLang="zh-CN" b="1" sz="4900" lang="en-US"/>
              <a:t>s</a:t>
            </a:r>
            <a:r>
              <a:rPr altLang="zh-CN" b="1" sz="4900" lang="en-US"/>
              <a:t>s</a:t>
            </a:r>
            <a:r>
              <a:rPr altLang="zh-CN" b="1" sz="4900" lang="en-US"/>
              <a:t> </a:t>
            </a:r>
            <a:r>
              <a:rPr altLang="zh-CN" b="1" sz="4900" lang="en-US"/>
              <a:t>s</a:t>
            </a:r>
            <a:r>
              <a:rPr altLang="zh-CN" b="1" sz="4900" lang="en-US"/>
              <a:t>ome</a:t>
            </a:r>
            <a:r>
              <a:rPr altLang="zh-CN" b="1" sz="4900" lang="en-US"/>
              <a:t> </a:t>
            </a:r>
            <a:r>
              <a:rPr altLang="zh-CN" b="1" sz="4900" lang="en-US"/>
              <a:t>o</a:t>
            </a:r>
            <a:r>
              <a:rPr altLang="zh-CN" b="1" sz="4900" lang="en-US"/>
              <a:t>f</a:t>
            </a:r>
            <a:r>
              <a:rPr altLang="zh-CN" b="1" sz="4900" lang="en-US"/>
              <a:t> </a:t>
            </a:r>
            <a:r>
              <a:rPr altLang="zh-CN" b="1" sz="4900" lang="en-US"/>
              <a:t>the</a:t>
            </a:r>
            <a:r>
              <a:rPr altLang="zh-CN" b="1" sz="4900" lang="en-US"/>
              <a:t> </a:t>
            </a:r>
            <a:r>
              <a:rPr altLang="zh-CN" b="1" sz="4900" lang="en-US"/>
              <a:t>m</a:t>
            </a:r>
            <a:r>
              <a:rPr altLang="zh-CN" b="1" sz="4900" lang="en-US"/>
              <a:t>a</a:t>
            </a:r>
            <a:r>
              <a:rPr altLang="zh-CN" b="1" sz="4900" lang="en-US"/>
              <a:t>in</a:t>
            </a:r>
            <a:r>
              <a:rPr altLang="zh-CN" b="1" sz="4900" lang="en-US"/>
              <a:t> </a:t>
            </a:r>
            <a:r>
              <a:rPr altLang="zh-CN" b="1" sz="4900" lang="en-US"/>
              <a:t>f</a:t>
            </a:r>
            <a:r>
              <a:rPr altLang="zh-CN" b="1" sz="4900" lang="en-US"/>
              <a:t>e</a:t>
            </a:r>
            <a:r>
              <a:rPr altLang="zh-CN" b="1" sz="4900" lang="en-US"/>
              <a:t>w</a:t>
            </a:r>
            <a:r>
              <a:rPr altLang="zh-CN" b="1" sz="4900" lang="en-US"/>
              <a:t> </a:t>
            </a:r>
            <a:r>
              <a:rPr altLang="zh-CN" b="1" sz="4900" lang="en-US"/>
              <a:t>p</a:t>
            </a:r>
            <a:r>
              <a:rPr altLang="zh-CN" b="1" sz="4900" lang="en-US"/>
              <a:t>o</a:t>
            </a:r>
            <a:r>
              <a:rPr altLang="zh-CN" b="1" sz="4900" lang="en-US"/>
              <a:t>ints</a:t>
            </a:r>
            <a:r>
              <a:rPr altLang="zh-CN" b="1" sz="4900" lang="en-US"/>
              <a:t>.</a:t>
            </a:r>
            <a:endParaRPr altLang="zh-CN" b="1" sz="49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685799" y="0"/>
            <a:ext cx="7772400" cy="2387600"/>
          </a:xfrm>
        </p:spPr>
        <p:txBody>
          <a:bodyPr/>
          <a:p>
            <a:r>
              <a:rPr lang="en-US"/>
              <a:t>B</a:t>
            </a:r>
            <a:r>
              <a:rPr lang="en-US"/>
              <a:t>E</a:t>
            </a:r>
            <a:r>
              <a:rPr lang="en-US"/>
              <a:t>H</a:t>
            </a:r>
            <a:r>
              <a:rPr lang="en-US"/>
              <a:t>AVIOUR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NT</a:t>
            </a:r>
            <a:r>
              <a:rPr lang="en-US"/>
              <a:t> (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UCTION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)</a:t>
            </a:r>
            <a:endParaRPr lang="en-IN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 rot="27568">
            <a:off x="151081" y="2422938"/>
            <a:ext cx="8831270" cy="4358909"/>
          </a:xfrm>
        </p:spPr>
        <p:txBody>
          <a:bodyPr/>
          <a:p>
            <a:r>
              <a:rPr b="1" sz="3000" lang="en-US"/>
              <a:t>B</a:t>
            </a:r>
            <a:r>
              <a:rPr b="1" sz="3000" lang="en-US"/>
              <a:t>e</a:t>
            </a:r>
            <a:r>
              <a:rPr b="1" sz="3000" lang="en-US"/>
              <a:t>h</a:t>
            </a:r>
            <a:r>
              <a:rPr b="1" sz="3000" lang="en-US"/>
              <a:t>a</a:t>
            </a:r>
            <a:r>
              <a:rPr b="1" sz="3000" lang="en-US"/>
              <a:t>viour</a:t>
            </a:r>
            <a:r>
              <a:rPr b="1" sz="3000" lang="en-US"/>
              <a:t> </a:t>
            </a:r>
            <a:r>
              <a:rPr b="1" sz="3000" lang="en-US"/>
              <a:t>l</a:t>
            </a:r>
            <a:r>
              <a:rPr b="1" sz="3000" lang="en-US"/>
              <a:t>i</a:t>
            </a:r>
            <a:r>
              <a:rPr b="1" sz="3000" lang="en-US"/>
              <a:t>k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a</a:t>
            </a:r>
            <a:r>
              <a:rPr b="1" sz="3000" lang="en-US"/>
              <a:t>s</a:t>
            </a:r>
            <a:r>
              <a:rPr b="1" sz="3000" lang="en-US"/>
              <a:t>t</a:t>
            </a:r>
            <a:r>
              <a:rPr b="1" sz="3000" lang="en-US"/>
              <a:t>s</a:t>
            </a:r>
            <a:r>
              <a:rPr b="1" sz="3000" lang="en-US"/>
              <a:t>o</a:t>
            </a:r>
            <a:r>
              <a:rPr b="1" sz="3000" lang="en-US"/>
              <a:t>n</a:t>
            </a:r>
            <a:r>
              <a:rPr b="1" sz="3000" lang="en-US"/>
              <a:t>,</a:t>
            </a:r>
            <a:r>
              <a:rPr b="1" sz="3000" lang="en-US"/>
              <a:t>c</a:t>
            </a:r>
            <a:r>
              <a:rPr b="1" sz="3000" lang="en-US"/>
              <a:t>l</a:t>
            </a:r>
            <a:r>
              <a:rPr b="1" sz="3000" lang="en-US"/>
              <a:t>a</a:t>
            </a:r>
            <a:r>
              <a:rPr b="1" sz="3000" lang="en-US"/>
              <a:t>r</a:t>
            </a:r>
            <a:r>
              <a:rPr b="1" sz="3000" lang="en-US"/>
              <a:t>k</a:t>
            </a:r>
            <a:r>
              <a:rPr b="1" sz="3000" lang="en-US"/>
              <a:t>h</a:t>
            </a:r>
            <a:r>
              <a:rPr b="1" sz="3000" lang="en-US"/>
              <a:t>u</a:t>
            </a:r>
            <a:r>
              <a:rPr b="1" sz="3000" lang="en-US"/>
              <a:t>l</a:t>
            </a:r>
            <a:r>
              <a:rPr b="1" sz="3000" lang="en-US"/>
              <a:t>l</a:t>
            </a:r>
            <a:r>
              <a:rPr b="1" sz="3000" lang="en-US"/>
              <a:t>,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k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n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e</a:t>
            </a:r>
            <a:r>
              <a:rPr b="1" sz="3000" lang="en-US"/>
              <a:t>m</a:t>
            </a:r>
            <a:r>
              <a:rPr b="1" sz="3000" lang="en-US"/>
              <a:t>p</a:t>
            </a:r>
            <a:r>
              <a:rPr b="1" sz="3000" lang="en-US"/>
              <a:t>h</a:t>
            </a:r>
            <a:r>
              <a:rPr b="1" sz="3000" lang="en-US"/>
              <a:t>a</a:t>
            </a:r>
            <a:r>
              <a:rPr b="1" sz="3000" lang="en-US"/>
              <a:t>s</a:t>
            </a:r>
            <a:r>
              <a:rPr b="1" sz="3000" lang="en-US"/>
              <a:t>i</a:t>
            </a:r>
            <a:r>
              <a:rPr b="1" sz="3000" lang="en-US"/>
              <a:t>zed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a</a:t>
            </a:r>
            <a:r>
              <a:rPr b="1" sz="3000" lang="en-US"/>
              <a:t>t</a:t>
            </a:r>
            <a:r>
              <a:rPr b="1" sz="3000" lang="en-US"/>
              <a:t> </a:t>
            </a:r>
            <a:r>
              <a:rPr b="1" sz="3000" lang="en-US"/>
              <a:t>n</a:t>
            </a:r>
            <a:r>
              <a:rPr b="1" sz="3000" lang="en-US"/>
              <a:t>e</a:t>
            </a:r>
            <a:r>
              <a:rPr b="1" sz="3000" lang="en-US"/>
              <a:t>e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d</a:t>
            </a:r>
            <a:r>
              <a:rPr b="1" sz="3000" lang="en-US"/>
              <a:t>r</a:t>
            </a:r>
            <a:r>
              <a:rPr b="1" sz="3000" lang="en-US"/>
              <a:t>i</a:t>
            </a:r>
            <a:r>
              <a:rPr b="1" sz="3000" lang="en-US"/>
              <a:t>ve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o</a:t>
            </a:r>
            <a:r>
              <a:rPr b="1" sz="3000" lang="en-US"/>
              <a:t>r</a:t>
            </a:r>
            <a:r>
              <a:rPr b="1" sz="3000" lang="en-US"/>
              <a:t>k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m</a:t>
            </a:r>
            <a:r>
              <a:rPr b="1" sz="3000" lang="en-US"/>
              <a:t>u</a:t>
            </a:r>
            <a:r>
              <a:rPr b="1" sz="3000" lang="en-US"/>
              <a:t>l</a:t>
            </a:r>
            <a:r>
              <a:rPr b="1" sz="3000" lang="en-US"/>
              <a:t>i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e</a:t>
            </a:r>
            <a:r>
              <a:rPr b="1" sz="3000" lang="en-US"/>
              <a:t>v</a:t>
            </a:r>
            <a:r>
              <a:rPr b="1" sz="3000" lang="en-US"/>
              <a:t>o</a:t>
            </a:r>
            <a:r>
              <a:rPr b="1" sz="3000" lang="en-US"/>
              <a:t>k</a:t>
            </a:r>
            <a:r>
              <a:rPr b="1" sz="3000" lang="en-US"/>
              <a:t> 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s</a:t>
            </a:r>
            <a:r>
              <a:rPr b="1" sz="3000" lang="en-US"/>
              <a:t>ponse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f</a:t>
            </a:r>
            <a:r>
              <a:rPr b="1" sz="3000" lang="en-US"/>
              <a:t>o</a:t>
            </a:r>
            <a:r>
              <a:rPr b="1" sz="3000" lang="en-US"/>
              <a:t>r</a:t>
            </a:r>
            <a:r>
              <a:rPr b="1" sz="3000" lang="en-US"/>
              <a:t>m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f</a:t>
            </a:r>
            <a:r>
              <a:rPr b="1" sz="3000" lang="en-US"/>
              <a:t> 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v</a:t>
            </a:r>
            <a:r>
              <a:rPr b="1" sz="3000" lang="en-US"/>
              <a:t>ation</a:t>
            </a:r>
            <a:r>
              <a:rPr b="1" sz="3000" lang="en-US"/>
              <a:t> </a:t>
            </a:r>
            <a:r>
              <a:rPr b="1" sz="3000" lang="en-US"/>
              <a:t>b</a:t>
            </a:r>
            <a:r>
              <a:rPr b="1" sz="3000" lang="en-US"/>
              <a:t>e</a:t>
            </a:r>
            <a:r>
              <a:rPr b="1" sz="3000" lang="en-US"/>
              <a:t>h</a:t>
            </a:r>
            <a:r>
              <a:rPr b="1" sz="3000" lang="en-US"/>
              <a:t>aviour</a:t>
            </a:r>
            <a:r>
              <a:rPr b="1" sz="3000" lang="en-US"/>
              <a:t>.</a:t>
            </a:r>
            <a:r>
              <a:rPr b="1" sz="3000" lang="en-US"/>
              <a:t>explain the mechanism they say that need is the form of stimulation gives birth to a drive or motive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h</a:t>
            </a:r>
            <a:r>
              <a:rPr b="1" sz="3000" lang="en-US"/>
              <a:t>ich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t</a:t>
            </a:r>
            <a:r>
              <a:rPr b="1" sz="3000" lang="en-US"/>
              <a:t>u</a:t>
            </a:r>
            <a:r>
              <a:rPr b="1" sz="3000" lang="en-US"/>
              <a:t>r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a</a:t>
            </a:r>
            <a:r>
              <a:rPr b="1" sz="3000" lang="en-US"/>
              <a:t>i</a:t>
            </a:r>
            <a:r>
              <a:rPr b="1" sz="3000" lang="en-US"/>
              <a:t>d</a:t>
            </a:r>
            <a:r>
              <a:rPr b="1" sz="3000" lang="en-US"/>
              <a:t> the motivational behaviour in motivation</a:t>
            </a:r>
            <a:r>
              <a:rPr b="1" sz="3000" lang="en-US"/>
              <a:t>.</a:t>
            </a:r>
            <a:r>
              <a:rPr b="1" sz="3000" lang="en-US"/>
              <a:t>the reduction of need an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associate</a:t>
            </a:r>
            <a:r>
              <a:rPr b="1" sz="3000" lang="en-US"/>
              <a:t> drive then work as the rain force for the maintaining the behaviour</a:t>
            </a:r>
            <a:r>
              <a:rPr b="1" sz="3000" lang="en-US"/>
              <a:t>.</a:t>
            </a:r>
            <a:r>
              <a:rPr b="1" sz="3000" lang="en-US"/>
              <a:t>this needs or drive 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duction hypothesis pro</a:t>
            </a:r>
            <a:r>
              <a:rPr b="1" sz="3000" lang="en-US"/>
              <a:t>p</a:t>
            </a:r>
            <a:r>
              <a:rPr b="1" sz="3000" lang="en-US"/>
              <a:t>a</a:t>
            </a:r>
            <a:r>
              <a:rPr b="1" sz="3000" lang="en-US"/>
              <a:t>g</a:t>
            </a:r>
            <a:r>
              <a:rPr b="1" sz="3000" lang="en-US"/>
              <a:t>a</a:t>
            </a:r>
            <a:r>
              <a:rPr b="1" sz="3000" lang="en-US"/>
              <a:t>t</a:t>
            </a:r>
            <a:r>
              <a:rPr b="1" sz="3000" lang="en-US"/>
              <a:t>e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by</a:t>
            </a:r>
            <a:r>
              <a:rPr b="1" sz="3000" lang="en-US"/>
              <a:t> behaviourist has been strongly opposed by a psychologist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h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a</a:t>
            </a:r>
            <a:r>
              <a:rPr b="1" sz="3000" lang="en-US"/>
              <a:t>m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l</a:t>
            </a:r>
            <a:r>
              <a:rPr b="1" sz="3000" lang="en-US"/>
              <a:t>a</a:t>
            </a:r>
            <a:r>
              <a:rPr b="1" sz="3000" lang="en-US"/>
              <a:t>t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.</a:t>
            </a:r>
            <a:r>
              <a:rPr b="1" sz="3000" lang="en-US"/>
              <a:t>h</a:t>
            </a:r>
            <a:r>
              <a:rPr b="1" sz="3000" lang="en-US"/>
              <a:t>o</a:t>
            </a:r>
            <a:r>
              <a:rPr b="1" sz="3000" lang="en-US"/>
              <a:t>w</a:t>
            </a:r>
            <a:r>
              <a:rPr b="1" sz="3000" lang="en-US"/>
              <a:t>e</a:t>
            </a:r>
            <a:r>
              <a:rPr b="1" sz="3000" lang="en-US"/>
              <a:t>v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,</a:t>
            </a:r>
            <a:r>
              <a:rPr b="1" sz="3000" lang="en-US"/>
              <a:t>the importance of need for a drive is control and guiding the motivational behaviour of human is by </a:t>
            </a:r>
            <a:r>
              <a:rPr b="1" sz="3000" lang="en-US"/>
              <a:t>beyond </a:t>
            </a:r>
            <a:r>
              <a:rPr b="1" sz="3000" lang="en-US"/>
              <a:t>question</a:t>
            </a:r>
            <a:r>
              <a:rPr b="1" sz="3000" lang="en-US"/>
              <a:t>.</a:t>
            </a:r>
            <a:endParaRPr b="1" sz="3000"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799" y="-198014"/>
            <a:ext cx="7772400" cy="2387600"/>
          </a:xfrm>
        </p:spPr>
        <p:txBody>
          <a:bodyPr/>
          <a:p>
            <a:r>
              <a:rPr lang="en-US"/>
              <a:t>F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EW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(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RY</a:t>
            </a:r>
            <a:r>
              <a:rPr lang="en-US"/>
              <a:t>)</a:t>
            </a:r>
            <a:endParaRPr lang="en-IN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217167" y="2048066"/>
            <a:ext cx="8825280" cy="4842796"/>
          </a:xfrm>
        </p:spPr>
        <p:txBody>
          <a:bodyPr>
            <a:noAutofit/>
          </a:bodyPr>
          <a:p>
            <a:r>
              <a:rPr b="1" sz="3200" lang="en-US"/>
              <a:t>F</a:t>
            </a:r>
            <a:r>
              <a:rPr b="1" sz="3200" lang="en-US"/>
              <a:t>r</a:t>
            </a:r>
            <a:r>
              <a:rPr b="1" sz="3200" lang="en-US"/>
              <a:t>e</a:t>
            </a:r>
            <a:r>
              <a:rPr b="1" sz="3200" lang="en-US"/>
              <a:t>n</a:t>
            </a:r>
            <a:r>
              <a:rPr b="1" sz="3200" lang="en-US"/>
              <a:t>d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theory</a:t>
            </a:r>
            <a:r>
              <a:rPr b="1" sz="3200" lang="en-US"/>
              <a:t> of</a:t>
            </a:r>
            <a:r>
              <a:rPr b="1" sz="3200" lang="en-US"/>
              <a:t> motivation</a:t>
            </a:r>
            <a:r>
              <a:rPr b="1" sz="3200" lang="en-US"/>
              <a:t> has</a:t>
            </a:r>
            <a:r>
              <a:rPr b="1" sz="3200" lang="en-US"/>
              <a:t> based on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v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 </a:t>
            </a:r>
            <a:r>
              <a:rPr b="1" sz="3200" lang="en-US"/>
              <a:t>h</a:t>
            </a:r>
            <a:r>
              <a:rPr b="1" sz="3200" lang="en-US"/>
              <a:t>i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l</a:t>
            </a:r>
            <a:r>
              <a:rPr b="1" sz="3200" lang="en-US"/>
              <a:t>a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b</a:t>
            </a:r>
            <a:r>
              <a:rPr b="1" sz="3200" lang="en-US"/>
              <a:t>o</a:t>
            </a:r>
            <a:r>
              <a:rPr b="1" sz="3200" lang="en-US"/>
              <a:t>o</a:t>
            </a:r>
            <a:r>
              <a:rPr b="1" sz="3200" lang="en-US"/>
              <a:t>k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f</a:t>
            </a:r>
            <a:r>
              <a:rPr b="1" sz="3200" lang="en-US"/>
              <a:t>l</a:t>
            </a:r>
            <a:r>
              <a:rPr b="1" sz="3200" lang="en-US"/>
              <a:t>ine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p</a:t>
            </a:r>
            <a:r>
              <a:rPr b="1" sz="3200" lang="en-US"/>
              <a:t>s</a:t>
            </a:r>
            <a:r>
              <a:rPr b="1" sz="3200" lang="en-US"/>
              <a:t>y</a:t>
            </a:r>
            <a:r>
              <a:rPr b="1" sz="3200" lang="en-US"/>
              <a:t>c</a:t>
            </a:r>
            <a:r>
              <a:rPr b="1" sz="3200" lang="en-US"/>
              <a:t>h</a:t>
            </a:r>
            <a:r>
              <a:rPr b="1" sz="3200" lang="en-US"/>
              <a:t>o</a:t>
            </a:r>
            <a:r>
              <a:rPr b="1" sz="3200" lang="en-US"/>
              <a:t>a</a:t>
            </a:r>
            <a:r>
              <a:rPr b="1" sz="3200" lang="en-US"/>
              <a:t>n</a:t>
            </a:r>
            <a:r>
              <a:rPr b="1" sz="3200" lang="en-US"/>
              <a:t>alysis</a:t>
            </a:r>
            <a:r>
              <a:rPr b="1" sz="3200" lang="en-US"/>
              <a:t>,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a</a:t>
            </a:r>
            <a:r>
              <a:rPr b="1" sz="3200" lang="en-US"/>
              <a:t>s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r</a:t>
            </a:r>
            <a:r>
              <a:rPr b="1" sz="3200" lang="en-US"/>
              <a:t>t</a:t>
            </a:r>
            <a:r>
              <a:rPr b="1" sz="3200" lang="en-US"/>
              <a:t>e</a:t>
            </a:r>
            <a:r>
              <a:rPr b="1" sz="3200" lang="en-US"/>
              <a:t>d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e</a:t>
            </a:r>
            <a:r>
              <a:rPr b="1" sz="3200" lang="en-US"/>
              <a:t>r</a:t>
            </a:r>
            <a:r>
              <a:rPr b="1" sz="3200" lang="en-US"/>
              <a:t>o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a</a:t>
            </a:r>
            <a:r>
              <a:rPr b="1" sz="3200" lang="en-US"/>
              <a:t>n</a:t>
            </a:r>
            <a:r>
              <a:rPr b="1" sz="3200" lang="en-US"/>
              <a:t>d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(</a:t>
            </a:r>
            <a:r>
              <a:rPr b="1" sz="3200" lang="en-US"/>
              <a:t>d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i</a:t>
            </a:r>
            <a:r>
              <a:rPr b="1" sz="3200" lang="en-US"/>
              <a:t>r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o</a:t>
            </a:r>
            <a:r>
              <a:rPr b="1" sz="3200" lang="en-US"/>
              <a:t> </a:t>
            </a:r>
            <a:r>
              <a:rPr b="1" sz="3200" lang="en-US"/>
              <a:t>d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r</a:t>
            </a:r>
            <a:r>
              <a:rPr b="1" sz="3200" lang="en-US"/>
              <a:t>o</a:t>
            </a:r>
            <a:r>
              <a:rPr b="1" sz="3200" lang="en-US"/>
              <a:t>y</a:t>
            </a:r>
            <a:r>
              <a:rPr b="1" sz="3200" lang="en-US"/>
              <a:t> </a:t>
            </a:r>
            <a:r>
              <a:rPr b="1" sz="3200" lang="en-US"/>
              <a:t>e</a:t>
            </a:r>
            <a:r>
              <a:rPr b="1" sz="3200" lang="en-US"/>
              <a:t>v</a:t>
            </a:r>
            <a:r>
              <a:rPr b="1" sz="3200" lang="en-US"/>
              <a:t>e</a:t>
            </a:r>
            <a:r>
              <a:rPr b="1" sz="3200" lang="en-US"/>
              <a:t>n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o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d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r</a:t>
            </a:r>
            <a:r>
              <a:rPr b="1" sz="3200" lang="en-US"/>
              <a:t>o</a:t>
            </a:r>
            <a:r>
              <a:rPr b="1" sz="3200" lang="en-US"/>
              <a:t>y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g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n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l</a:t>
            </a:r>
            <a:r>
              <a:rPr b="1" sz="3200" lang="en-US"/>
              <a:t>f</a:t>
            </a:r>
            <a:r>
              <a:rPr b="1" sz="3200" lang="en-US"/>
              <a:t>)</a:t>
            </a:r>
            <a:r>
              <a:rPr b="1" sz="3200" lang="en-US"/>
              <a:t>a</a:t>
            </a:r>
            <a:r>
              <a:rPr b="1" sz="3200" lang="en-US"/>
              <a:t>r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u</a:t>
            </a:r>
            <a:r>
              <a:rPr b="1" sz="3200" lang="en-US"/>
              <a:t>l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mate</a:t>
            </a:r>
            <a:r>
              <a:rPr b="1" sz="3200" lang="en-US"/>
              <a:t> </a:t>
            </a:r>
            <a:r>
              <a:rPr b="1" sz="3200" lang="en-US"/>
              <a:t>c</a:t>
            </a:r>
            <a:r>
              <a:rPr b="1" sz="3200" lang="en-US"/>
              <a:t>a</a:t>
            </a:r>
            <a:r>
              <a:rPr b="1" sz="3200" lang="en-US"/>
              <a:t>u</a:t>
            </a:r>
            <a:r>
              <a:rPr b="1" sz="3200" lang="en-US"/>
              <a:t>se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m</a:t>
            </a:r>
            <a:r>
              <a:rPr b="1" sz="3200" lang="en-US"/>
              <a:t>o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v</a:t>
            </a:r>
            <a:r>
              <a:rPr b="1" sz="3200" lang="en-US"/>
              <a:t>ation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 </a:t>
            </a:r>
            <a:r>
              <a:rPr b="1" sz="3200" lang="en-US"/>
              <a:t>b</a:t>
            </a:r>
            <a:r>
              <a:rPr b="1" sz="3200" lang="en-US"/>
              <a:t>e</a:t>
            </a:r>
            <a:r>
              <a:rPr b="1" sz="3200" lang="en-US"/>
              <a:t>h</a:t>
            </a:r>
            <a:r>
              <a:rPr b="1" sz="3200" lang="en-US"/>
              <a:t>aviour</a:t>
            </a:r>
            <a:r>
              <a:rPr b="1" sz="3200" lang="en-US"/>
              <a:t>.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f</a:t>
            </a:r>
            <a:r>
              <a:rPr b="1" sz="3200" lang="en-US"/>
              <a:t>a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,</a:t>
            </a:r>
            <a:r>
              <a:rPr b="1" sz="3200" lang="en-US"/>
              <a:t>l</a:t>
            </a:r>
            <a:r>
              <a:rPr b="1" sz="3200" lang="en-US"/>
              <a:t>i</a:t>
            </a:r>
            <a:r>
              <a:rPr b="1" sz="3200" lang="en-US"/>
              <a:t>f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,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u</a:t>
            </a:r>
            <a:r>
              <a:rPr b="1" sz="3200" lang="en-US"/>
              <a:t>r</a:t>
            </a:r>
            <a:r>
              <a:rPr b="1" sz="3200" lang="en-US"/>
              <a:t>g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l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p</a:t>
            </a:r>
            <a:r>
              <a:rPr b="1" sz="3200" lang="en-US"/>
              <a:t>r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r</a:t>
            </a:r>
            <a:r>
              <a:rPr b="1" sz="3200" lang="en-US"/>
              <a:t>vation</a:t>
            </a:r>
            <a:r>
              <a:rPr b="1" sz="3200" lang="en-US"/>
              <a:t> </a:t>
            </a:r>
            <a:r>
              <a:rPr b="1" sz="3200" lang="en-US"/>
              <a:t>d</a:t>
            </a:r>
            <a:r>
              <a:rPr b="1" sz="3200" lang="en-US"/>
              <a:t>o</a:t>
            </a:r>
            <a:r>
              <a:rPr b="1" sz="3200" lang="en-US"/>
              <a:t>m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a</a:t>
            </a:r>
            <a:r>
              <a:rPr b="1" sz="3200" lang="en-US"/>
              <a:t>n</a:t>
            </a:r>
            <a:r>
              <a:rPr b="1" sz="3200" lang="en-US"/>
              <a:t>t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e</a:t>
            </a:r>
            <a:r>
              <a:rPr b="1" sz="3200" lang="en-US"/>
              <a:t>a</a:t>
            </a:r>
            <a:r>
              <a:rPr b="1" sz="3200" lang="en-US"/>
              <a:t>r</a:t>
            </a:r>
            <a:r>
              <a:rPr b="1" sz="3200" lang="en-US"/>
              <a:t>l</a:t>
            </a:r>
            <a:r>
              <a:rPr b="1" sz="3200" lang="en-US"/>
              <a:t>i</a:t>
            </a:r>
            <a:r>
              <a:rPr b="1" sz="3200" lang="en-US"/>
              <a:t>e</a:t>
            </a:r>
            <a:r>
              <a:rPr b="1" sz="3200" lang="en-US"/>
              <a:t>r</a:t>
            </a:r>
            <a:r>
              <a:rPr b="1" sz="3200" lang="en-US"/>
              <a:t> 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ones life</a:t>
            </a:r>
            <a:r>
              <a:rPr b="1" sz="3200" lang="en-US"/>
              <a:t>.</a:t>
            </a:r>
            <a:r>
              <a:rPr b="1" sz="3200" lang="en-US"/>
              <a:t>w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n</a:t>
            </a:r>
            <a:r>
              <a:rPr b="1" sz="3200" lang="en-US"/>
              <a:t> </a:t>
            </a:r>
            <a:r>
              <a:rPr b="1" sz="3200" lang="en-US"/>
              <a:t>l</a:t>
            </a:r>
            <a:r>
              <a:rPr b="1" sz="3200" lang="en-US"/>
              <a:t>i</a:t>
            </a:r>
            <a:r>
              <a:rPr b="1" sz="3200" lang="en-US"/>
              <a:t>f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d</a:t>
            </a:r>
            <a:r>
              <a:rPr b="1" sz="3200" lang="en-US"/>
              <a:t>e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.</a:t>
            </a:r>
            <a:endParaRPr b="1" sz="3200" lang="en-IN"/>
          </a:p>
          <a:p>
            <a:r>
              <a:rPr b="1" sz="3200" lang="en-US"/>
              <a:t>F</a:t>
            </a:r>
            <a:r>
              <a:rPr b="1" sz="3200" lang="en-US"/>
              <a:t>o</a:t>
            </a:r>
            <a:r>
              <a:rPr b="1" sz="3200" lang="en-US"/>
              <a:t>r</a:t>
            </a:r>
            <a:r>
              <a:rPr b="1" sz="3200" lang="en-US"/>
              <a:t> </a:t>
            </a:r>
            <a:r>
              <a:rPr b="1" sz="3200" lang="en-US"/>
              <a:t>e</a:t>
            </a:r>
            <a:r>
              <a:rPr b="1" sz="3200" lang="en-US"/>
              <a:t>x</a:t>
            </a:r>
            <a:r>
              <a:rPr b="1" sz="3200" lang="en-US"/>
              <a:t>ample</a:t>
            </a:r>
            <a:r>
              <a:rPr b="1" sz="3200" lang="en-US"/>
              <a:t>:</a:t>
            </a:r>
            <a:r>
              <a:rPr b="1" sz="3200" lang="en-US"/>
              <a:t> the</a:t>
            </a:r>
            <a:r>
              <a:rPr b="1" sz="3200" lang="en-US"/>
              <a:t> lover</a:t>
            </a:r>
            <a:r>
              <a:rPr b="1" sz="3200" lang="en-US"/>
              <a:t> who</a:t>
            </a:r>
            <a:r>
              <a:rPr b="1" sz="3200" lang="en-US"/>
              <a:t> has</a:t>
            </a:r>
            <a:r>
              <a:rPr b="1" sz="3200" lang="en-US"/>
              <a:t> failed</a:t>
            </a:r>
            <a:r>
              <a:rPr b="1" sz="3200" lang="en-US"/>
              <a:t> in</a:t>
            </a:r>
            <a:r>
              <a:rPr b="1" sz="3200" lang="en-US"/>
              <a:t> his</a:t>
            </a:r>
            <a:r>
              <a:rPr b="1" sz="3200" lang="en-US"/>
              <a:t> love</a:t>
            </a:r>
            <a:r>
              <a:rPr b="1" sz="3200" lang="en-US"/>
              <a:t> affairs</a:t>
            </a:r>
            <a:r>
              <a:rPr b="1" sz="3200" lang="en-US"/>
              <a:t> may think</a:t>
            </a:r>
            <a:r>
              <a:rPr b="1" sz="3200" lang="en-US"/>
              <a:t> of</a:t>
            </a:r>
            <a:r>
              <a:rPr b="1" sz="3200" lang="en-US"/>
              <a:t> </a:t>
            </a:r>
            <a:r>
              <a:rPr b="1" sz="3200" lang="en-US"/>
              <a:t>committing</a:t>
            </a:r>
            <a:r>
              <a:rPr b="1" sz="3200" lang="en-US"/>
              <a:t> </a:t>
            </a:r>
            <a:r>
              <a:rPr b="1" sz="3200" lang="en-US"/>
              <a:t>s</a:t>
            </a:r>
            <a:r>
              <a:rPr b="1" sz="3200" lang="en-US"/>
              <a:t>u</a:t>
            </a:r>
            <a:r>
              <a:rPr b="1" sz="3200" lang="en-US"/>
              <a:t>i</a:t>
            </a:r>
            <a:r>
              <a:rPr b="1" sz="3200" lang="en-US"/>
              <a:t>c</a:t>
            </a:r>
            <a:r>
              <a:rPr b="1" sz="3200" lang="en-US"/>
              <a:t>ide</a:t>
            </a:r>
            <a:r>
              <a:rPr b="1" sz="3200" lang="en-US"/>
              <a:t>.</a:t>
            </a:r>
            <a:r>
              <a:rPr b="1" sz="3200" lang="en-US"/>
              <a:t>h</a:t>
            </a:r>
            <a:r>
              <a:rPr b="1" sz="3200" lang="en-US"/>
              <a:t>o</a:t>
            </a:r>
            <a:r>
              <a:rPr b="1" sz="3200" lang="en-US"/>
              <a:t>w</a:t>
            </a:r>
            <a:r>
              <a:rPr b="1" sz="3200" lang="en-US"/>
              <a:t>e</a:t>
            </a:r>
            <a:r>
              <a:rPr b="1" sz="3200" lang="en-US"/>
              <a:t>v</a:t>
            </a:r>
            <a:r>
              <a:rPr b="1" sz="3200" lang="en-US"/>
              <a:t>e</a:t>
            </a:r>
            <a:r>
              <a:rPr b="1" sz="3200" lang="en-US"/>
              <a:t>r</a:t>
            </a:r>
            <a:r>
              <a:rPr b="1" sz="3200" lang="en-US"/>
              <a:t> </a:t>
            </a:r>
            <a:r>
              <a:rPr b="1" sz="3200" lang="en-US"/>
              <a:t>w</a:t>
            </a:r>
            <a:r>
              <a:rPr b="1" sz="3200" lang="en-US"/>
              <a:t>h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m</a:t>
            </a:r>
            <a:r>
              <a:rPr b="1" sz="3200" lang="en-US"/>
              <a:t>o</a:t>
            </a:r>
            <a:r>
              <a:rPr b="1" sz="3200" lang="en-US"/>
              <a:t>v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r</a:t>
            </a:r>
            <a:r>
              <a:rPr b="1" sz="3200" lang="en-US"/>
              <a:t> </a:t>
            </a:r>
            <a:r>
              <a:rPr b="1" sz="3200" lang="en-US"/>
              <a:t>e</a:t>
            </a:r>
            <a:r>
              <a:rPr b="1" sz="3200" lang="en-US"/>
              <a:t>n</a:t>
            </a:r>
            <a:r>
              <a:rPr b="1" sz="3200" lang="en-US"/>
              <a:t>e</a:t>
            </a:r>
            <a:r>
              <a:rPr b="1" sz="3200" lang="en-US"/>
              <a:t>r</a:t>
            </a:r>
            <a:r>
              <a:rPr b="1" sz="3200" lang="en-US"/>
              <a:t>g</a:t>
            </a:r>
            <a:r>
              <a:rPr b="1" sz="3200" lang="en-US"/>
              <a:t>i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a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v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e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f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l</a:t>
            </a:r>
            <a:r>
              <a:rPr b="1" sz="3200" lang="en-US"/>
              <a:t>i</a:t>
            </a:r>
            <a:r>
              <a:rPr b="1" sz="3200" lang="en-US"/>
              <a:t>f</a:t>
            </a:r>
            <a:r>
              <a:rPr b="1" sz="3200" lang="en-US"/>
              <a:t>e</a:t>
            </a:r>
            <a:r>
              <a:rPr b="1" sz="3200" lang="en-US"/>
              <a:t>,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c</a:t>
            </a:r>
            <a:r>
              <a:rPr b="1" sz="3200" lang="en-US"/>
              <a:t>t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s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h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n</a:t>
            </a:r>
            <a:r>
              <a:rPr b="1" sz="3200" lang="en-US"/>
              <a:t>e</a:t>
            </a:r>
            <a:r>
              <a:rPr b="1" sz="3200" lang="en-US"/>
              <a:t>e</a:t>
            </a:r>
            <a:r>
              <a:rPr b="1" sz="3200" lang="en-US"/>
              <a:t>d</a:t>
            </a:r>
            <a:r>
              <a:rPr b="1" sz="3200" lang="en-US"/>
              <a:t> </a:t>
            </a:r>
            <a:r>
              <a:rPr b="1" sz="3200" lang="en-US"/>
              <a:t>f</a:t>
            </a:r>
            <a:r>
              <a:rPr b="1" sz="3200" lang="en-US"/>
              <a:t>o</a:t>
            </a:r>
            <a:r>
              <a:rPr b="1" sz="3200" lang="en-US"/>
              <a:t>r</a:t>
            </a:r>
            <a:r>
              <a:rPr b="1" sz="3200" lang="en-US"/>
              <a:t> 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x</a:t>
            </a:r>
            <a:r>
              <a:rPr b="1" sz="3200" lang="en-US"/>
              <a:t>u</a:t>
            </a:r>
            <a:r>
              <a:rPr b="1" sz="3200" lang="en-US"/>
              <a:t>a</a:t>
            </a:r>
            <a:r>
              <a:rPr b="1" sz="3200" lang="en-US"/>
              <a:t>l</a:t>
            </a:r>
            <a:r>
              <a:rPr b="1" sz="3200" lang="en-US"/>
              <a:t> </a:t>
            </a:r>
            <a:r>
              <a:rPr b="1" sz="3200" lang="en-US"/>
              <a:t>g</a:t>
            </a:r>
            <a:r>
              <a:rPr b="1" sz="3200" lang="en-US"/>
              <a:t>u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f</a:t>
            </a:r>
            <a:r>
              <a:rPr b="1" sz="3200" lang="en-US"/>
              <a:t>i</a:t>
            </a:r>
            <a:r>
              <a:rPr b="1" sz="3200" lang="en-US"/>
              <a:t>c</a:t>
            </a:r>
            <a:r>
              <a:rPr b="1" sz="3200" lang="en-US"/>
              <a:t>a</a:t>
            </a:r>
            <a:r>
              <a:rPr b="1" sz="3200" lang="en-US"/>
              <a:t>t</a:t>
            </a:r>
            <a:r>
              <a:rPr b="1" sz="3200" lang="en-US"/>
              <a:t>i</a:t>
            </a:r>
            <a:r>
              <a:rPr b="1" sz="3200" lang="en-US"/>
              <a:t>o</a:t>
            </a:r>
            <a:r>
              <a:rPr b="1" sz="3200" lang="en-US"/>
              <a:t>n</a:t>
            </a:r>
            <a:r>
              <a:rPr b="1" sz="3200" lang="en-US"/>
              <a:t> </a:t>
            </a:r>
            <a:r>
              <a:rPr b="1" sz="3200" lang="en-US"/>
              <a:t>m</a:t>
            </a:r>
            <a:r>
              <a:rPr b="1" sz="3200" lang="en-US"/>
              <a:t>e</a:t>
            </a:r>
            <a:r>
              <a:rPr b="1" sz="3200" lang="en-US"/>
              <a:t>d</a:t>
            </a:r>
            <a:r>
              <a:rPr b="1" sz="3200" lang="en-US"/>
              <a:t>i</a:t>
            </a:r>
            <a:r>
              <a:rPr b="1" sz="3200" lang="en-US"/>
              <a:t>a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o</a:t>
            </a:r>
            <a:r>
              <a:rPr b="1" sz="3200" lang="en-US"/>
              <a:t> </a:t>
            </a:r>
            <a:r>
              <a:rPr b="1" sz="3200" lang="en-US"/>
              <a:t>p</a:t>
            </a:r>
            <a:r>
              <a:rPr b="1" sz="3200" lang="en-US"/>
              <a:t>r</a:t>
            </a:r>
            <a:r>
              <a:rPr b="1" sz="3200" lang="en-US"/>
              <a:t>o</a:t>
            </a:r>
            <a:r>
              <a:rPr b="1" sz="3200" lang="en-US"/>
              <a:t>vide</a:t>
            </a:r>
            <a:r>
              <a:rPr b="1" sz="3200" lang="en-US"/>
              <a:t> </a:t>
            </a:r>
            <a:r>
              <a:rPr b="1" sz="3200" lang="en-US"/>
              <a:t>i</a:t>
            </a:r>
            <a:r>
              <a:rPr b="1" sz="3200" lang="en-US"/>
              <a:t>n</a:t>
            </a:r>
            <a:r>
              <a:rPr b="1" sz="3200" lang="en-US"/>
              <a:t>t</a:t>
            </a:r>
            <a:r>
              <a:rPr b="1" sz="3200" lang="en-US"/>
              <a:t>e</a:t>
            </a:r>
            <a:r>
              <a:rPr b="1" sz="3200" lang="en-US"/>
              <a:t>n</a:t>
            </a:r>
            <a:r>
              <a:rPr b="1" sz="3200" lang="en-US"/>
              <a:t>s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p</a:t>
            </a:r>
            <a:r>
              <a:rPr b="1" sz="3200" lang="en-US"/>
              <a:t>l</a:t>
            </a:r>
            <a:r>
              <a:rPr b="1" sz="3200" lang="en-US"/>
              <a:t>e</a:t>
            </a:r>
            <a:r>
              <a:rPr b="1" sz="3200" lang="en-US"/>
              <a:t>a</a:t>
            </a:r>
            <a:r>
              <a:rPr b="1" sz="3200" lang="en-US"/>
              <a:t>s</a:t>
            </a:r>
            <a:r>
              <a:rPr b="1" sz="3200" lang="en-US"/>
              <a:t>ure</a:t>
            </a:r>
            <a:r>
              <a:rPr b="1" sz="3200" lang="en-US"/>
              <a:t>,</a:t>
            </a:r>
            <a:r>
              <a:rPr b="1" sz="3200" lang="en-US"/>
              <a:t> satisfaction</a:t>
            </a:r>
            <a:r>
              <a:rPr b="1" sz="3200" lang="en-US"/>
              <a:t> </a:t>
            </a:r>
            <a:r>
              <a:rPr b="1" sz="3200" lang="en-US"/>
              <a:t>a</a:t>
            </a:r>
            <a:r>
              <a:rPr b="1" sz="3200" lang="en-US"/>
              <a:t>n</a:t>
            </a:r>
            <a:r>
              <a:rPr b="1" sz="3200" lang="en-US"/>
              <a:t>d</a:t>
            </a:r>
            <a:r>
              <a:rPr b="1" sz="3200" lang="en-US"/>
              <a:t> </a:t>
            </a:r>
            <a:r>
              <a:rPr b="1" sz="3200" lang="en-US"/>
              <a:t>m</a:t>
            </a:r>
            <a:r>
              <a:rPr b="1" sz="3200" lang="en-US"/>
              <a:t>e</a:t>
            </a:r>
            <a:r>
              <a:rPr b="1" sz="3200" lang="en-US"/>
              <a:t>a</a:t>
            </a:r>
            <a:r>
              <a:rPr b="1" sz="3200" lang="en-US"/>
              <a:t>n</a:t>
            </a:r>
            <a:r>
              <a:rPr b="1" sz="3200" lang="en-US"/>
              <a:t>i</a:t>
            </a:r>
            <a:r>
              <a:rPr b="1" sz="3200" lang="en-US"/>
              <a:t>ng</a:t>
            </a:r>
            <a:r>
              <a:rPr b="1" sz="3200" lang="en-US"/>
              <a:t> </a:t>
            </a:r>
            <a:r>
              <a:rPr b="1" sz="3200" lang="en-US"/>
              <a:t>t</a:t>
            </a:r>
            <a:r>
              <a:rPr b="1" sz="3200" lang="en-US"/>
              <a:t>o</a:t>
            </a:r>
            <a:r>
              <a:rPr b="1" sz="3200" lang="en-US"/>
              <a:t> </a:t>
            </a:r>
            <a:r>
              <a:rPr b="1" sz="3200" lang="en-US"/>
              <a:t>o</a:t>
            </a:r>
            <a:r>
              <a:rPr b="1" sz="3200" lang="en-US"/>
              <a:t>n</a:t>
            </a:r>
            <a:r>
              <a:rPr b="1" sz="3200" lang="en-US"/>
              <a:t>e</a:t>
            </a:r>
            <a:r>
              <a:rPr b="1" sz="3200" lang="en-US"/>
              <a:t> </a:t>
            </a:r>
            <a:r>
              <a:rPr b="1" sz="3200" lang="en-US"/>
              <a:t>l</a:t>
            </a:r>
            <a:r>
              <a:rPr b="1" sz="3200" lang="en-US"/>
              <a:t>i</a:t>
            </a:r>
            <a:r>
              <a:rPr b="1" sz="3200" lang="en-US"/>
              <a:t>f</a:t>
            </a:r>
            <a:r>
              <a:rPr b="1" sz="3200" lang="en-US"/>
              <a:t>e</a:t>
            </a:r>
            <a:r>
              <a:rPr b="1" sz="3200" lang="en-US"/>
              <a:t>.</a:t>
            </a:r>
            <a:endParaRPr b="1" sz="3200"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826054" y="-200574"/>
            <a:ext cx="7772400" cy="2387600"/>
          </a:xfrm>
        </p:spPr>
        <p:txBody>
          <a:bodyPr/>
          <a:p>
            <a:r>
              <a:rPr lang="en-US"/>
              <a:t>A</a:t>
            </a:r>
            <a:r>
              <a:rPr lang="en-US"/>
              <a:t>D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(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)</a:t>
            </a:r>
            <a:endParaRPr lang="en-IN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44467" y="2026541"/>
            <a:ext cx="8914177" cy="4773816"/>
          </a:xfrm>
        </p:spPr>
        <p:txBody>
          <a:bodyPr/>
          <a:p>
            <a:r>
              <a:rPr b="1" sz="2800" lang="en-US"/>
              <a:t>W</a:t>
            </a:r>
            <a:r>
              <a:rPr b="1" sz="2800" lang="en-US"/>
              <a:t>i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out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g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e</a:t>
            </a:r>
            <a:r>
              <a:rPr b="1" sz="2800" lang="en-US"/>
              <a:t>i</a:t>
            </a:r>
            <a:r>
              <a:rPr b="1" sz="2800" lang="en-US"/>
              <a:t>ng</a:t>
            </a:r>
            <a:r>
              <a:rPr b="1" sz="2800" lang="en-US"/>
              <a:t> </a:t>
            </a:r>
            <a:r>
              <a:rPr b="1" sz="2800" lang="en-US"/>
              <a:t>w</a:t>
            </a:r>
            <a:r>
              <a:rPr b="1" sz="2800" lang="en-US"/>
              <a:t>i</a:t>
            </a:r>
            <a:r>
              <a:rPr b="1" sz="2800" lang="en-US"/>
              <a:t>th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e</a:t>
            </a:r>
            <a:r>
              <a:rPr b="1" sz="2800" lang="en-US"/>
              <a:t>x</a:t>
            </a:r>
            <a:r>
              <a:rPr b="1" sz="2800" lang="en-US"/>
              <a:t>t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me</a:t>
            </a:r>
            <a:r>
              <a:rPr b="1" sz="2800" lang="en-US"/>
              <a:t> </a:t>
            </a:r>
            <a:r>
              <a:rPr b="1" sz="2800" lang="en-US"/>
              <a:t>v</a:t>
            </a:r>
            <a:r>
              <a:rPr b="1" sz="2800" lang="en-US"/>
              <a:t>i</a:t>
            </a:r>
            <a:r>
              <a:rPr b="1" sz="2800" lang="en-US"/>
              <a:t>e</a:t>
            </a:r>
            <a:r>
              <a:rPr b="1" sz="2800" lang="en-US"/>
              <a:t>w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n</a:t>
            </a:r>
            <a:r>
              <a:rPr b="1" sz="2800" lang="en-US"/>
              <a:t>d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g</a:t>
            </a:r>
            <a:r>
              <a:rPr b="1" sz="2800" lang="en-US"/>
              <a:t>arding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x</a:t>
            </a:r>
            <a:r>
              <a:rPr b="1" sz="2800" lang="en-US"/>
              <a:t> </a:t>
            </a:r>
            <a:r>
              <a:rPr b="1" sz="2800" lang="en-US"/>
              <a:t>i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a</a:t>
            </a:r>
            <a:r>
              <a:rPr b="1" sz="2800" lang="en-US"/>
              <a:t>s</a:t>
            </a:r>
            <a:r>
              <a:rPr b="1" sz="2800" lang="en-US"/>
              <a:t>i</a:t>
            </a:r>
            <a:r>
              <a:rPr b="1" sz="2800" lang="en-US"/>
              <a:t>c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h</a:t>
            </a:r>
            <a:r>
              <a:rPr b="1" sz="2800" lang="en-US"/>
              <a:t>u</a:t>
            </a:r>
            <a:r>
              <a:rPr b="1" sz="2800" lang="en-US"/>
              <a:t>m</a:t>
            </a:r>
            <a:r>
              <a:rPr b="1" sz="2800" lang="en-US"/>
              <a:t>an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o</a:t>
            </a:r>
            <a:r>
              <a:rPr b="1" sz="2800" lang="en-US"/>
              <a:t>t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a</a:t>
            </a:r>
            <a:r>
              <a:rPr b="1" sz="2800" lang="en-US"/>
              <a:t>tion</a:t>
            </a:r>
            <a:r>
              <a:rPr b="1" sz="2800" lang="en-US"/>
              <a:t>.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f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n</a:t>
            </a:r>
            <a:r>
              <a:rPr b="1" sz="2800" lang="en-US"/>
              <a:t>d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d</a:t>
            </a:r>
            <a:r>
              <a:rPr b="1" sz="2800" lang="en-US"/>
              <a:t>l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t</a:t>
            </a:r>
            <a:r>
              <a:rPr b="1" sz="2800" lang="en-US"/>
              <a:t>u</a:t>
            </a:r>
            <a:r>
              <a:rPr b="1" sz="2800" lang="en-US"/>
              <a:t>d</a:t>
            </a:r>
            <a:r>
              <a:rPr b="1" sz="2800" lang="en-US"/>
              <a:t>e</a:t>
            </a:r>
            <a:r>
              <a:rPr b="1" sz="2800" lang="en-US"/>
              <a:t>nt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n</a:t>
            </a:r>
            <a:r>
              <a:rPr b="1" sz="2800" lang="en-US"/>
              <a:t>d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d</a:t>
            </a:r>
            <a:r>
              <a:rPr b="1" sz="2800" lang="en-US"/>
              <a:t>v</a:t>
            </a:r>
            <a:r>
              <a:rPr b="1" sz="2800" lang="en-US"/>
              <a:t>o</a:t>
            </a:r>
            <a:r>
              <a:rPr b="1" sz="2800" lang="en-US"/>
              <a:t>c</a:t>
            </a:r>
            <a:r>
              <a:rPr b="1" sz="2800" lang="en-US"/>
              <a:t>a</a:t>
            </a:r>
            <a:r>
              <a:rPr b="1" sz="2800" lang="en-US"/>
              <a:t>t</a:t>
            </a:r>
            <a:r>
              <a:rPr b="1" sz="2800" lang="en-US"/>
              <a:t>e</a:t>
            </a:r>
            <a:r>
              <a:rPr b="1" sz="2800" lang="en-US"/>
              <a:t>d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a</a:t>
            </a:r>
            <a:r>
              <a:rPr b="1" sz="2800" lang="en-US"/>
              <a:t>t</a:t>
            </a:r>
            <a:r>
              <a:rPr b="1" sz="2800" lang="en-US"/>
              <a:t> </a:t>
            </a:r>
            <a:r>
              <a:rPr b="1" sz="2800" lang="en-US"/>
              <a:t>h</a:t>
            </a:r>
            <a:r>
              <a:rPr b="1" sz="2800" lang="en-US"/>
              <a:t>u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e</a:t>
            </a:r>
            <a:r>
              <a:rPr b="1" sz="2800" lang="en-US"/>
              <a:t>ings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o</a:t>
            </a:r>
            <a:r>
              <a:rPr b="1" sz="2800" lang="en-US"/>
              <a:t>t</a:t>
            </a:r>
            <a:r>
              <a:rPr b="1" sz="2800" lang="en-US"/>
              <a:t>i</a:t>
            </a:r>
            <a:r>
              <a:rPr b="1" sz="2800" lang="en-US"/>
              <a:t>vated</a:t>
            </a:r>
            <a:r>
              <a:rPr b="1" sz="2800" lang="en-US"/>
              <a:t> </a:t>
            </a:r>
            <a:r>
              <a:rPr b="1" sz="2800" lang="en-US"/>
              <a:t>p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l</a:t>
            </a:r>
            <a:r>
              <a:rPr b="1" sz="2800" lang="en-US"/>
              <a:t>y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y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o</a:t>
            </a:r>
            <a:r>
              <a:rPr b="1" sz="2800" lang="en-US"/>
              <a:t>c</a:t>
            </a:r>
            <a:r>
              <a:rPr b="1" sz="2800" lang="en-US"/>
              <a:t>i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u</a:t>
            </a:r>
            <a:r>
              <a:rPr b="1" sz="2800" lang="en-US"/>
              <a:t>r</a:t>
            </a:r>
            <a:r>
              <a:rPr b="1" sz="2800" lang="en-US"/>
              <a:t>g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taining</a:t>
            </a:r>
            <a:r>
              <a:rPr b="1" sz="2800" lang="en-US"/>
              <a:t> </a:t>
            </a:r>
            <a:r>
              <a:rPr b="1" sz="2800" lang="en-US"/>
              <a:t>h</a:t>
            </a:r>
            <a:r>
              <a:rPr b="1" sz="2800" lang="en-US"/>
              <a:t>i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o</a:t>
            </a:r>
            <a:r>
              <a:rPr b="1" sz="2800" lang="en-US"/>
              <a:t>c</a:t>
            </a:r>
            <a:r>
              <a:rPr b="1" sz="2800" lang="en-US"/>
              <a:t>i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l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n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q</a:t>
            </a:r>
            <a:r>
              <a:rPr b="1" sz="2800" lang="en-US"/>
              <a:t>uire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g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a</a:t>
            </a:r>
            <a:r>
              <a:rPr b="1" sz="2800" lang="en-US"/>
              <a:t>f</a:t>
            </a:r>
            <a:r>
              <a:rPr b="1" sz="2800" lang="en-US"/>
              <a:t>e</a:t>
            </a:r>
            <a:r>
              <a:rPr b="1" sz="2800" lang="en-US"/>
              <a:t>t</a:t>
            </a:r>
            <a:r>
              <a:rPr b="1" sz="2800" lang="en-US"/>
              <a:t>y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e</a:t>
            </a:r>
            <a:r>
              <a:rPr b="1" sz="2800" lang="en-US"/>
              <a:t>s</a:t>
            </a:r>
            <a:r>
              <a:rPr b="1" sz="2800" lang="en-US"/>
              <a:t>i</a:t>
            </a:r>
            <a:r>
              <a:rPr b="1" sz="2800" lang="en-US"/>
              <a:t>d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i</a:t>
            </a:r>
            <a:r>
              <a:rPr b="1" sz="2800" lang="en-US"/>
              <a:t>m</a:t>
            </a:r>
            <a:r>
              <a:rPr b="1" sz="2800" lang="en-US"/>
              <a:t>p</a:t>
            </a:r>
            <a:r>
              <a:rPr b="1" sz="2800" lang="en-US"/>
              <a:t>l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c</a:t>
            </a:r>
            <a:r>
              <a:rPr b="1" sz="2800" lang="en-US"/>
              <a:t>u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t</a:t>
            </a:r>
            <a:r>
              <a:rPr b="1" sz="2800" lang="en-US"/>
              <a:t>y</a:t>
            </a:r>
            <a:r>
              <a:rPr b="1" sz="2800" lang="en-US"/>
              <a:t> 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t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m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p</a:t>
            </a:r>
            <a:r>
              <a:rPr b="1" sz="2800" lang="en-US"/>
              <a:t>r</a:t>
            </a:r>
            <a:r>
              <a:rPr b="1" sz="2800" lang="en-US"/>
              <a:t>o</a:t>
            </a:r>
            <a:r>
              <a:rPr b="1" sz="2800" lang="en-US"/>
              <a:t>t</a:t>
            </a:r>
            <a:r>
              <a:rPr b="1" sz="2800" lang="en-US"/>
              <a:t>e</a:t>
            </a:r>
            <a:r>
              <a:rPr b="1" sz="2800" lang="en-US"/>
              <a:t>ction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r</a:t>
            </a:r>
            <a:r>
              <a:rPr b="1" sz="2800" lang="en-US"/>
              <a:t>o</a:t>
            </a:r>
            <a:r>
              <a:rPr b="1" sz="2800" lang="en-US"/>
              <a:t>m</a:t>
            </a:r>
            <a:r>
              <a:rPr b="1" sz="2800" lang="en-US"/>
              <a:t> </a:t>
            </a:r>
            <a:r>
              <a:rPr b="1" sz="2800" lang="en-US"/>
              <a:t>d</a:t>
            </a:r>
            <a:r>
              <a:rPr b="1" sz="2800" lang="en-US"/>
              <a:t>a</a:t>
            </a:r>
            <a:r>
              <a:rPr b="1" sz="2800" lang="en-US"/>
              <a:t>n</a:t>
            </a:r>
            <a:r>
              <a:rPr b="1" sz="2800" lang="en-US"/>
              <a:t>g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d</a:t>
            </a:r>
            <a:r>
              <a:rPr b="1" sz="2800" lang="en-US"/>
              <a:t>.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c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i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g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o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a</a:t>
            </a:r>
            <a:r>
              <a:rPr b="1" sz="2800" lang="en-US"/>
              <a:t>f</a:t>
            </a:r>
            <a:r>
              <a:rPr b="1" sz="2800" lang="en-US"/>
              <a:t>e</a:t>
            </a:r>
            <a:r>
              <a:rPr b="1" sz="2800" lang="en-US"/>
              <a:t>t</a:t>
            </a:r>
            <a:r>
              <a:rPr b="1" sz="2800" lang="en-US"/>
              <a:t>y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r</a:t>
            </a:r>
            <a:r>
              <a:rPr b="1" sz="2800" lang="en-US"/>
              <a:t>ough</a:t>
            </a:r>
            <a:r>
              <a:rPr b="1" sz="2800" lang="en-US"/>
              <a:t> </a:t>
            </a:r>
            <a:r>
              <a:rPr b="1" sz="2800" lang="en-US"/>
              <a:t>d</a:t>
            </a:r>
            <a:r>
              <a:rPr b="1" sz="2800" lang="en-US"/>
              <a:t>o</a:t>
            </a:r>
            <a:r>
              <a:rPr b="1" sz="2800" lang="en-US"/>
              <a:t>m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a</a:t>
            </a:r>
            <a:r>
              <a:rPr b="1" sz="2800" lang="en-US"/>
              <a:t>t</a:t>
            </a:r>
            <a:r>
              <a:rPr b="1" sz="2800" lang="en-US"/>
              <a:t>i</a:t>
            </a:r>
            <a:r>
              <a:rPr b="1" sz="2800" lang="en-US"/>
              <a:t>on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n</a:t>
            </a:r>
            <a:r>
              <a:rPr b="1" sz="2800" lang="en-US"/>
              <a:t>d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u</a:t>
            </a:r>
            <a:r>
              <a:rPr b="1" sz="2800" lang="en-US"/>
              <a:t>p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t</a:t>
            </a:r>
            <a:r>
              <a:rPr b="1" sz="2800" lang="en-US"/>
              <a:t>y</a:t>
            </a:r>
            <a:r>
              <a:rPr b="1" sz="2800" lang="en-US"/>
              <a:t>.</a:t>
            </a:r>
            <a:endParaRPr b="1" sz="2800" lang="en-IN"/>
          </a:p>
          <a:p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d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n</a:t>
            </a:r>
            <a:r>
              <a:rPr b="1" sz="2800" lang="en-US"/>
              <a:t>o</a:t>
            </a:r>
            <a:r>
              <a:rPr b="1" sz="2800" lang="en-US"/>
              <a:t>t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o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i</a:t>
            </a:r>
            <a:r>
              <a:rPr b="1" sz="2800" lang="en-US"/>
              <a:t>l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f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t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t</a:t>
            </a:r>
            <a:r>
              <a:rPr b="1" sz="2800" lang="en-US"/>
              <a:t>r</a:t>
            </a:r>
            <a:r>
              <a:rPr b="1" sz="2800" lang="en-US"/>
              <a:t>u</a:t>
            </a:r>
            <a:r>
              <a:rPr b="1" sz="2800" lang="en-US"/>
              <a:t>g</a:t>
            </a:r>
            <a:r>
              <a:rPr b="1" sz="2800" lang="en-US"/>
              <a:t>g</a:t>
            </a:r>
            <a:r>
              <a:rPr b="1" sz="2800" lang="en-US"/>
              <a:t>le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u</a:t>
            </a:r>
            <a:r>
              <a:rPr b="1" sz="2800" lang="en-US"/>
              <a:t>p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o</a:t>
            </a:r>
            <a:r>
              <a:rPr b="1" sz="2800" lang="en-US"/>
              <a:t>rity</a:t>
            </a:r>
            <a:r>
              <a:rPr b="1" sz="2800" lang="en-US"/>
              <a:t>.</a:t>
            </a:r>
            <a:endParaRPr b="1" sz="2800" lang="en-IN"/>
          </a:p>
          <a:p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f</a:t>
            </a:r>
            <a:r>
              <a:rPr b="1" sz="2800" lang="en-US"/>
              <a:t>ore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t</a:t>
            </a:r>
            <a:r>
              <a:rPr b="1" sz="2800" lang="en-US"/>
              <a:t>r</a:t>
            </a:r>
            <a:r>
              <a:rPr b="1" sz="2800" lang="en-US"/>
              <a:t>u</a:t>
            </a:r>
            <a:r>
              <a:rPr b="1" sz="2800" lang="en-US"/>
              <a:t>g</a:t>
            </a:r>
            <a:r>
              <a:rPr b="1" sz="2800" lang="en-US"/>
              <a:t>g</a:t>
            </a:r>
            <a:r>
              <a:rPr b="1" sz="2800" lang="en-US"/>
              <a:t>le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c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e</a:t>
            </a:r>
            <a:r>
              <a:rPr b="1" sz="2800" lang="en-US"/>
              <a:t>m</a:t>
            </a:r>
            <a:r>
              <a:rPr b="1" sz="2800" lang="en-US"/>
              <a:t>e</a:t>
            </a:r>
            <a:r>
              <a:rPr b="1" sz="2800" lang="en-US"/>
              <a:t>n</a:t>
            </a:r>
            <a:r>
              <a:rPr b="1" sz="2800" lang="en-US"/>
              <a:t>t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t</a:t>
            </a:r>
            <a:r>
              <a:rPr b="1" sz="2800" lang="en-US"/>
              <a:t>a</a:t>
            </a:r>
            <a:r>
              <a:rPr b="1" sz="2800" lang="en-US"/>
              <a:t>t</a:t>
            </a:r>
            <a:r>
              <a:rPr b="1" sz="2800" lang="en-US"/>
              <a:t>u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w</a:t>
            </a:r>
            <a:r>
              <a:rPr b="1" sz="2800" lang="en-US"/>
              <a:t>i</a:t>
            </a:r>
            <a:r>
              <a:rPr b="1" sz="2800" lang="en-US"/>
              <a:t>l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o</a:t>
            </a:r>
            <a:r>
              <a:rPr b="1" sz="2800" lang="en-US"/>
              <a:t> </a:t>
            </a:r>
            <a:r>
              <a:rPr b="1" sz="2800" lang="en-US"/>
              <a:t>d</a:t>
            </a:r>
            <a:r>
              <a:rPr b="1" sz="2800" lang="en-US"/>
              <a:t>o</a:t>
            </a:r>
            <a:r>
              <a:rPr b="1" sz="2800" lang="en-US"/>
              <a:t>m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a</a:t>
            </a:r>
            <a:r>
              <a:rPr b="1" sz="2800" lang="en-US"/>
              <a:t>n</a:t>
            </a:r>
            <a:r>
              <a:rPr b="1" sz="2800" lang="en-US"/>
              <a:t>t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r</a:t>
            </a:r>
            <a:r>
              <a:rPr b="1" sz="2800" lang="en-US"/>
              <a:t>a</a:t>
            </a:r>
            <a:r>
              <a:rPr b="1" sz="2800" lang="en-US"/>
              <a:t>r</a:t>
            </a:r>
            <a:r>
              <a:rPr b="1" sz="2800" lang="en-US"/>
              <a:t>e</a:t>
            </a:r>
            <a:r>
              <a:rPr b="1" sz="2800" lang="en-US"/>
              <a:t>ly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u</a:t>
            </a:r>
            <a:r>
              <a:rPr b="1" sz="2800" lang="en-US"/>
              <a:t>g</a:t>
            </a:r>
            <a:r>
              <a:rPr b="1" sz="2800" lang="en-US"/>
              <a:t>h</a:t>
            </a:r>
            <a:r>
              <a:rPr b="1" sz="2800" lang="en-US"/>
              <a:t>t</a:t>
            </a:r>
            <a:r>
              <a:rPr b="1" sz="2800" lang="en-US"/>
              <a:t> </a:t>
            </a:r>
            <a:r>
              <a:rPr b="1" sz="2800" lang="en-US"/>
              <a:t>g</a:t>
            </a:r>
            <a:r>
              <a:rPr b="1" sz="2800" lang="en-US"/>
              <a:t>r</a:t>
            </a:r>
            <a:r>
              <a:rPr b="1" sz="2800" lang="en-US"/>
              <a:t>o</a:t>
            </a:r>
            <a:r>
              <a:rPr b="1" sz="2800" lang="en-US"/>
              <a:t>w</a:t>
            </a:r>
            <a:r>
              <a:rPr b="1" sz="2800" lang="en-US"/>
              <a:t>th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f</a:t>
            </a:r>
            <a:r>
              <a:rPr b="1" sz="2800" lang="en-US"/>
              <a:t>u</a:t>
            </a:r>
            <a:r>
              <a:rPr b="1" sz="2800" lang="en-US"/>
              <a:t>n</a:t>
            </a:r>
            <a:r>
              <a:rPr b="1" sz="2800" lang="en-US"/>
              <a:t>d</a:t>
            </a:r>
            <a:r>
              <a:rPr b="1" sz="2800" lang="en-US"/>
              <a:t>a</a:t>
            </a:r>
            <a:r>
              <a:rPr b="1" sz="2800" lang="en-US"/>
              <a:t>mental</a:t>
            </a:r>
            <a:r>
              <a:rPr b="1" sz="2800" lang="en-US"/>
              <a:t> </a:t>
            </a:r>
            <a:r>
              <a:rPr b="1" sz="2800" lang="en-US"/>
              <a:t>n</a:t>
            </a:r>
            <a:r>
              <a:rPr b="1" sz="2800" lang="en-US"/>
              <a:t>e</a:t>
            </a:r>
            <a:r>
              <a:rPr b="1" sz="2800" lang="en-US"/>
              <a:t>e</a:t>
            </a:r>
            <a:r>
              <a:rPr b="1" sz="2800" lang="en-US"/>
              <a:t>d</a:t>
            </a:r>
            <a:r>
              <a:rPr b="1" sz="2800" lang="en-US"/>
              <a:t>s</a:t>
            </a:r>
            <a:r>
              <a:rPr b="1" sz="2800" lang="en-US"/>
              <a:t>,</a:t>
            </a:r>
            <a:r>
              <a:rPr b="1" sz="2800" lang="en-US"/>
              <a:t>f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c</a:t>
            </a:r>
            <a:r>
              <a:rPr b="1" sz="2800" lang="en-US"/>
              <a:t>r</a:t>
            </a:r>
            <a:r>
              <a:rPr b="1" sz="2800" lang="en-US"/>
              <a:t>u</a:t>
            </a:r>
            <a:r>
              <a:rPr b="1" sz="2800" lang="en-US"/>
              <a:t>i</a:t>
            </a:r>
            <a:r>
              <a:rPr b="1" sz="2800" lang="en-US"/>
              <a:t>t</a:t>
            </a:r>
            <a:r>
              <a:rPr b="1" sz="2800" lang="en-US"/>
              <a:t>y</a:t>
            </a:r>
            <a:r>
              <a:rPr b="1" sz="2800" lang="en-US"/>
              <a:t>.</a:t>
            </a:r>
            <a:endParaRPr b="1" sz="2800" lang="en-IN"/>
          </a:p>
          <a:p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o</a:t>
            </a:r>
            <a:r>
              <a:rPr b="1" sz="2800" lang="en-US"/>
              <a:t>t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a</a:t>
            </a:r>
            <a:r>
              <a:rPr b="1" sz="2800" lang="en-US"/>
              <a:t>t</a:t>
            </a:r>
            <a:r>
              <a:rPr b="1" sz="2800" lang="en-US"/>
              <a:t>ion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h</a:t>
            </a:r>
            <a:r>
              <a:rPr b="1" sz="2800" lang="en-US"/>
              <a:t>u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e</a:t>
            </a:r>
            <a:r>
              <a:rPr b="1" sz="2800" lang="en-US"/>
              <a:t>h</a:t>
            </a:r>
            <a:r>
              <a:rPr b="1" sz="2800" lang="en-US"/>
              <a:t>aviour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y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e</a:t>
            </a:r>
            <a:r>
              <a:rPr b="1" sz="2800" lang="en-US"/>
              <a:t>n</a:t>
            </a:r>
            <a:r>
              <a:rPr b="1" sz="2800" lang="en-US"/>
              <a:t>d</a:t>
            </a:r>
            <a:r>
              <a:rPr b="1" sz="2800" lang="en-US"/>
              <a:t>r</a:t>
            </a:r>
            <a:r>
              <a:rPr b="1" sz="2800" lang="en-US"/>
              <a:t>o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d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r</a:t>
            </a:r>
            <a:r>
              <a:rPr b="1" sz="2800" lang="en-US"/>
              <a:t>o</a:t>
            </a:r>
            <a:r>
              <a:rPr b="1" sz="2800" lang="en-US"/>
              <a:t>ugh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g</a:t>
            </a:r>
            <a:r>
              <a:rPr b="1" sz="2800" lang="en-US"/>
              <a:t>le</a:t>
            </a:r>
            <a:r>
              <a:rPr b="1" sz="2800" lang="en-US"/>
              <a:t> </a:t>
            </a:r>
            <a:r>
              <a:rPr b="1" sz="2800" lang="en-US"/>
              <a:t>b</a:t>
            </a:r>
            <a:r>
              <a:rPr b="1" sz="2800" lang="en-US"/>
              <a:t>a</a:t>
            </a:r>
            <a:r>
              <a:rPr b="1" sz="2800" lang="en-US"/>
              <a:t>s</a:t>
            </a:r>
            <a:r>
              <a:rPr b="1" sz="2800" lang="en-US"/>
              <a:t>i</a:t>
            </a:r>
            <a:r>
              <a:rPr b="1" sz="2800" lang="en-US"/>
              <a:t>t</a:t>
            </a:r>
            <a:r>
              <a:rPr b="1" sz="2800" lang="en-US"/>
              <a:t>d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k</a:t>
            </a:r>
            <a:r>
              <a:rPr b="1" sz="2800" lang="en-US"/>
              <a:t>n</a:t>
            </a:r>
            <a:r>
              <a:rPr b="1" sz="2800" lang="en-US"/>
              <a:t>o</a:t>
            </a:r>
            <a:r>
              <a:rPr b="1" sz="2800" lang="en-US"/>
              <a:t>w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a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c</a:t>
            </a:r>
            <a:r>
              <a:rPr b="1" sz="2800" lang="en-US"/>
              <a:t>u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ty</a:t>
            </a:r>
            <a:r>
              <a:rPr b="1" sz="2800" lang="en-US"/>
              <a:t> </a:t>
            </a:r>
            <a:r>
              <a:rPr b="1" sz="2800" lang="en-US"/>
              <a:t>d</a:t>
            </a:r>
            <a:r>
              <a:rPr b="1" sz="2800" lang="en-US"/>
              <a:t>r</a:t>
            </a:r>
            <a:r>
              <a:rPr b="1" sz="2800" lang="en-US"/>
              <a:t>i</a:t>
            </a:r>
            <a:r>
              <a:rPr b="1" sz="2800" lang="en-US"/>
              <a:t>ve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o</a:t>
            </a:r>
            <a:r>
              <a:rPr b="1" sz="2800" lang="en-US"/>
              <a:t>t</a:t>
            </a:r>
            <a:r>
              <a:rPr b="1" sz="2800" lang="en-US"/>
              <a:t>i</a:t>
            </a:r>
            <a:r>
              <a:rPr b="1" sz="2800" lang="en-US"/>
              <a:t>v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r</a:t>
            </a:r>
            <a:r>
              <a:rPr b="1" sz="2800" lang="en-US"/>
              <a:t> 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t</a:t>
            </a:r>
            <a:r>
              <a:rPr b="1" sz="2800" lang="en-US"/>
              <a:t>u</a:t>
            </a:r>
            <a:r>
              <a:rPr b="1" sz="2800" lang="en-US"/>
              <a:t>r</a:t>
            </a:r>
            <a:r>
              <a:rPr b="1" sz="2800" lang="en-US"/>
              <a:t>n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i</a:t>
            </a:r>
            <a:r>
              <a:rPr b="1" sz="2800" lang="en-US"/>
              <a:t>g</a:t>
            </a:r>
            <a:r>
              <a:rPr b="1" sz="2800" lang="en-US"/>
              <a:t>n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n</a:t>
            </a:r>
            <a:r>
              <a:rPr b="1" sz="2800" lang="en-US"/>
              <a:t>e</a:t>
            </a:r>
            <a:r>
              <a:rPr b="1" sz="2800" lang="en-US"/>
              <a:t>e</a:t>
            </a:r>
            <a:r>
              <a:rPr b="1" sz="2800" lang="en-US"/>
              <a:t>d</a:t>
            </a:r>
            <a:r>
              <a:rPr b="1" sz="2800" lang="en-US"/>
              <a:t>s</a:t>
            </a:r>
            <a:r>
              <a:rPr b="1" sz="2800" lang="en-US"/>
              <a:t>,</a:t>
            </a:r>
            <a:r>
              <a:rPr b="1" sz="2800" lang="en-US"/>
              <a:t>t</a:t>
            </a:r>
            <a:r>
              <a:rPr b="1" sz="2800" lang="en-US"/>
              <a:t>h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n</a:t>
            </a:r>
            <a:r>
              <a:rPr b="1" sz="2800" lang="en-US"/>
              <a:t>e</a:t>
            </a:r>
            <a:r>
              <a:rPr b="1" sz="2800" lang="en-US"/>
              <a:t>e</a:t>
            </a:r>
            <a:r>
              <a:rPr b="1" sz="2800" lang="en-US"/>
              <a:t>d</a:t>
            </a:r>
            <a:r>
              <a:rPr b="1" sz="2800" lang="en-US"/>
              <a:t>s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f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c</a:t>
            </a:r>
            <a:r>
              <a:rPr b="1" sz="2800" lang="en-US"/>
              <a:t>u</a:t>
            </a:r>
            <a:r>
              <a:rPr b="1" sz="2800" lang="en-US"/>
              <a:t>r</a:t>
            </a:r>
            <a:r>
              <a:rPr b="1" sz="2800" lang="en-US"/>
              <a:t>ity</a:t>
            </a:r>
            <a:r>
              <a:rPr b="1" sz="2800" lang="en-US"/>
              <a:t> </a:t>
            </a:r>
            <a:r>
              <a:rPr b="1" sz="2800" lang="en-US"/>
              <a:t>t</a:t>
            </a:r>
            <a:r>
              <a:rPr b="1" sz="2800" lang="en-US"/>
              <a:t>o</a:t>
            </a:r>
            <a:r>
              <a:rPr b="1" sz="2800" lang="en-US"/>
              <a:t> </a:t>
            </a:r>
            <a:r>
              <a:rPr b="1" sz="2800" lang="en-US"/>
              <a:t>m</a:t>
            </a:r>
            <a:r>
              <a:rPr b="1" sz="2800" lang="en-US"/>
              <a:t>a</a:t>
            </a:r>
            <a:r>
              <a:rPr b="1" sz="2800" lang="en-US"/>
              <a:t>i</a:t>
            </a:r>
            <a:r>
              <a:rPr b="1" sz="2800" lang="en-US"/>
              <a:t>n</a:t>
            </a:r>
            <a:r>
              <a:rPr b="1" sz="2800" lang="en-US"/>
              <a:t>tain</a:t>
            </a:r>
            <a:r>
              <a:rPr b="1" sz="2800" lang="en-US"/>
              <a:t> </a:t>
            </a:r>
            <a:r>
              <a:rPr b="1" sz="2800" lang="en-US"/>
              <a:t>o</a:t>
            </a:r>
            <a:r>
              <a:rPr b="1" sz="2800" lang="en-US"/>
              <a:t>n</a:t>
            </a:r>
            <a:r>
              <a:rPr b="1" sz="2800" lang="en-US"/>
              <a:t>e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o</a:t>
            </a:r>
            <a:r>
              <a:rPr b="1" sz="2800" lang="en-US"/>
              <a:t>c</a:t>
            </a:r>
            <a:r>
              <a:rPr b="1" sz="2800" lang="en-US"/>
              <a:t>i</a:t>
            </a:r>
            <a:r>
              <a:rPr b="1" sz="2800" lang="en-US"/>
              <a:t>a</a:t>
            </a:r>
            <a:r>
              <a:rPr b="1" sz="2800" lang="en-US"/>
              <a:t>l</a:t>
            </a:r>
            <a:r>
              <a:rPr b="1" sz="2800" lang="en-US"/>
              <a:t> </a:t>
            </a:r>
            <a:r>
              <a:rPr b="1" sz="2800" lang="en-US"/>
              <a:t>s</a:t>
            </a:r>
            <a:r>
              <a:rPr b="1" sz="2800" lang="en-US"/>
              <a:t>e</a:t>
            </a:r>
            <a:r>
              <a:rPr b="1" sz="2800" lang="en-US"/>
              <a:t>l</a:t>
            </a:r>
            <a:r>
              <a:rPr b="1" sz="2800" lang="en-US"/>
              <a:t>f</a:t>
            </a:r>
            <a:r>
              <a:rPr b="1" sz="2800" lang="en-US"/>
              <a:t>.</a:t>
            </a:r>
            <a:endParaRPr b="1" sz="280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>
          <a:xfrm>
            <a:off x="685800" y="-220231"/>
            <a:ext cx="7772400" cy="1793561"/>
          </a:xfrm>
        </p:spPr>
        <p:txBody>
          <a:bodyPr/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G</a:t>
            </a:r>
            <a:r>
              <a:rPr lang="en-US"/>
              <a:t>NITIVE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POINT</a:t>
            </a:r>
            <a:r>
              <a:rPr lang="en-US"/>
              <a:t> (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)</a:t>
            </a:r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>
          <a:xfrm>
            <a:off x="113648" y="1565948"/>
            <a:ext cx="8776275" cy="5338079"/>
          </a:xfrm>
        </p:spPr>
        <p:txBody>
          <a:bodyPr/>
          <a:p>
            <a:r>
              <a:rPr b="1" sz="3000" lang="en-US"/>
              <a:t>U</a:t>
            </a:r>
            <a:r>
              <a:rPr b="1" sz="3000" lang="en-US"/>
              <a:t>n</a:t>
            </a:r>
            <a:r>
              <a:rPr b="1" sz="3000" lang="en-US"/>
              <a:t>l</a:t>
            </a:r>
            <a:r>
              <a:rPr b="1" sz="3000" lang="en-US"/>
              <a:t>ike</a:t>
            </a:r>
            <a:r>
              <a:rPr b="1" sz="3000" lang="en-US"/>
              <a:t> </a:t>
            </a:r>
            <a:r>
              <a:rPr b="1" sz="3000" lang="en-US"/>
              <a:t>m</a:t>
            </a:r>
            <a:r>
              <a:rPr b="1" sz="3000" lang="en-US"/>
              <a:t>e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c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s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c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v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p</a:t>
            </a:r>
            <a:r>
              <a:rPr b="1" sz="3000" lang="en-US"/>
              <a:t>p</a:t>
            </a:r>
            <a:r>
              <a:rPr b="1" sz="3000" lang="en-US"/>
              <a:t>r</a:t>
            </a:r>
            <a:r>
              <a:rPr b="1" sz="3000" lang="en-US"/>
              <a:t>o</a:t>
            </a:r>
            <a:r>
              <a:rPr b="1" sz="3000" lang="en-US"/>
              <a:t>a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d</a:t>
            </a:r>
            <a:r>
              <a:rPr b="1" sz="3000" lang="en-US"/>
              <a:t>o</a:t>
            </a:r>
            <a:r>
              <a:rPr b="1" sz="3000" lang="en-US"/>
              <a:t>p</a:t>
            </a:r>
            <a:r>
              <a:rPr b="1" sz="3000" lang="en-US"/>
              <a:t>t</a:t>
            </a:r>
            <a:r>
              <a:rPr b="1" sz="3000" lang="en-US"/>
              <a:t>e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b</a:t>
            </a:r>
            <a:r>
              <a:rPr b="1" sz="3000" lang="en-US"/>
              <a:t>y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p</a:t>
            </a:r>
            <a:r>
              <a:rPr b="1" sz="3000" lang="en-US"/>
              <a:t>s</a:t>
            </a:r>
            <a:r>
              <a:rPr b="1" sz="3000" lang="en-US"/>
              <a:t>y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o</a:t>
            </a:r>
            <a:r>
              <a:rPr b="1" sz="3000" lang="en-US"/>
              <a:t>l</a:t>
            </a:r>
            <a:r>
              <a:rPr b="1" sz="3000" lang="en-US"/>
              <a:t>ogist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o</a:t>
            </a:r>
            <a:r>
              <a:rPr b="1" sz="3000" lang="en-US"/>
              <a:t>m</a:t>
            </a:r>
            <a:r>
              <a:rPr b="1" sz="3000" lang="en-US"/>
              <a:t>i</a:t>
            </a:r>
            <a:r>
              <a:rPr b="1" sz="3000" lang="en-US"/>
              <a:t>ng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o</a:t>
            </a:r>
            <a:r>
              <a:rPr b="1" sz="3000" lang="en-US"/>
              <a:t>o</a:t>
            </a:r>
            <a:r>
              <a:rPr b="1" sz="3000" lang="en-US"/>
              <a:t>l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f</a:t>
            </a:r>
            <a:r>
              <a:rPr b="1" sz="3000" lang="en-US"/>
              <a:t> </a:t>
            </a:r>
            <a:r>
              <a:rPr b="1" sz="3000" lang="en-US"/>
              <a:t>p</a:t>
            </a:r>
            <a:r>
              <a:rPr b="1" sz="3000" lang="en-US"/>
              <a:t>s</a:t>
            </a:r>
            <a:r>
              <a:rPr b="1" sz="3000" lang="en-US"/>
              <a:t>y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o</a:t>
            </a:r>
            <a:r>
              <a:rPr b="1" sz="3000" lang="en-US"/>
              <a:t>logy</a:t>
            </a:r>
            <a:r>
              <a:rPr b="1" sz="3000" lang="en-US"/>
              <a:t> </a:t>
            </a:r>
            <a:r>
              <a:rPr b="1" sz="3000" lang="en-US"/>
              <a:t>b</a:t>
            </a:r>
            <a:r>
              <a:rPr b="1" sz="3000" lang="en-US"/>
              <a:t>r</a:t>
            </a:r>
            <a:r>
              <a:rPr b="1" sz="3000" lang="en-US"/>
              <a:t>i</a:t>
            </a:r>
            <a:r>
              <a:rPr b="1" sz="3000" lang="en-US"/>
              <a:t>ng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l</a:t>
            </a:r>
            <a:r>
              <a:rPr b="1" sz="3000" lang="en-US"/>
              <a:t>i</a:t>
            </a:r>
            <a:r>
              <a:rPr b="1" sz="3000" lang="en-US"/>
              <a:t>m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l</a:t>
            </a:r>
            <a:r>
              <a:rPr b="1" sz="3000" lang="en-US"/>
              <a:t>i</a:t>
            </a:r>
            <a:r>
              <a:rPr b="1" sz="3000" lang="en-US"/>
              <a:t>g</a:t>
            </a:r>
            <a:r>
              <a:rPr b="1" sz="3000" lang="en-US"/>
              <a:t>h</a:t>
            </a:r>
            <a:r>
              <a:rPr b="1" sz="3000" lang="en-US"/>
              <a:t>t</a:t>
            </a:r>
            <a:r>
              <a:rPr b="1" sz="3000" lang="en-US"/>
              <a:t>.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r</a:t>
            </a:r>
            <a:r>
              <a:rPr b="1" sz="3000" lang="en-US"/>
              <a:t>o</a:t>
            </a:r>
            <a:r>
              <a:rPr b="1" sz="3000" lang="en-US"/>
              <a:t>l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f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o</a:t>
            </a:r>
            <a:r>
              <a:rPr b="1" sz="3000" lang="en-US"/>
              <a:t>m</a:t>
            </a:r>
            <a:r>
              <a:rPr b="1" sz="3000" lang="en-US"/>
              <a:t>m</a:t>
            </a:r>
            <a:r>
              <a:rPr b="1" sz="3000" lang="en-US"/>
              <a:t>unity</a:t>
            </a:r>
            <a:r>
              <a:rPr b="1" sz="3000" lang="en-US"/>
              <a:t> </a:t>
            </a:r>
            <a:r>
              <a:rPr b="1" sz="3000" lang="en-US"/>
              <a:t>f</a:t>
            </a:r>
            <a:r>
              <a:rPr b="1" sz="3000" lang="en-US"/>
              <a:t>a</a:t>
            </a:r>
            <a:r>
              <a:rPr b="1" sz="3000" lang="en-US"/>
              <a:t>c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p</a:t>
            </a:r>
            <a:r>
              <a:rPr b="1" sz="3000" lang="en-US"/>
              <a:t>r</a:t>
            </a:r>
            <a:r>
              <a:rPr b="1" sz="3000" lang="en-US"/>
              <a:t>o</a:t>
            </a:r>
            <a:r>
              <a:rPr b="1" sz="3000" lang="en-US"/>
              <a:t>d</a:t>
            </a:r>
            <a:r>
              <a:rPr b="1" sz="3000" lang="en-US"/>
              <a:t>u</a:t>
            </a:r>
            <a:r>
              <a:rPr b="1" sz="3000" lang="en-US"/>
              <a:t>c</a:t>
            </a:r>
            <a:r>
              <a:rPr b="1" sz="3000" lang="en-US"/>
              <a:t>i</a:t>
            </a:r>
            <a:r>
              <a:rPr b="1" sz="3000" lang="en-US"/>
              <a:t>ng</a:t>
            </a:r>
            <a:r>
              <a:rPr b="1" sz="3000" lang="en-US"/>
              <a:t> </a:t>
            </a:r>
            <a:r>
              <a:rPr b="1" sz="3000" lang="en-US"/>
              <a:t>h</a:t>
            </a:r>
            <a:r>
              <a:rPr b="1" sz="3000" lang="en-US"/>
              <a:t>u</a:t>
            </a:r>
            <a:r>
              <a:rPr b="1" sz="3000" lang="en-US"/>
              <a:t>m</a:t>
            </a:r>
            <a:r>
              <a:rPr b="1" sz="3000" lang="en-US"/>
              <a:t>an</a:t>
            </a:r>
            <a:r>
              <a:rPr b="1" sz="3000" lang="en-US"/>
              <a:t> 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v</a:t>
            </a:r>
            <a:r>
              <a:rPr b="1" sz="3000" lang="en-US"/>
              <a:t>a</a:t>
            </a:r>
            <a:r>
              <a:rPr b="1" sz="3000" lang="en-US"/>
              <a:t>tion</a:t>
            </a:r>
            <a:r>
              <a:rPr b="1" sz="3000" lang="en-US"/>
              <a:t>.</a:t>
            </a:r>
            <a:r>
              <a:rPr b="1" sz="3000" lang="en-US"/>
              <a:t>A</a:t>
            </a:r>
            <a:r>
              <a:rPr b="1" sz="3000" lang="en-US"/>
              <a:t>c</a:t>
            </a:r>
            <a:r>
              <a:rPr b="1" sz="3000" lang="en-US"/>
              <a:t>c</a:t>
            </a:r>
            <a:r>
              <a:rPr b="1" sz="3000" lang="en-US"/>
              <a:t>o</a:t>
            </a:r>
            <a:r>
              <a:rPr b="1" sz="3000" lang="en-US"/>
              <a:t>r</a:t>
            </a:r>
            <a:r>
              <a:rPr b="1" sz="3000" lang="en-US"/>
              <a:t>d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g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is</a:t>
            </a:r>
            <a:r>
              <a:rPr b="1" sz="3000" lang="en-US"/>
              <a:t> </a:t>
            </a:r>
            <a:r>
              <a:rPr b="1" sz="3000" lang="en-US"/>
              <a:t>v</a:t>
            </a:r>
            <a:r>
              <a:rPr b="1" sz="3000" lang="en-US"/>
              <a:t>i</a:t>
            </a:r>
            <a:r>
              <a:rPr b="1" sz="3000" lang="en-US"/>
              <a:t>e</a:t>
            </a:r>
            <a:r>
              <a:rPr b="1" sz="3000" lang="en-US"/>
              <a:t>w</a:t>
            </a:r>
            <a:r>
              <a:rPr b="1" sz="3000" lang="en-US"/>
              <a:t> </a:t>
            </a:r>
            <a:r>
              <a:rPr b="1" sz="3000" lang="en-US"/>
              <a:t>h</a:t>
            </a:r>
            <a:r>
              <a:rPr b="1" sz="3000" lang="en-US"/>
              <a:t>u</a:t>
            </a:r>
            <a:r>
              <a:rPr b="1" sz="3000" lang="en-US"/>
              <a:t>m</a:t>
            </a:r>
            <a:r>
              <a:rPr b="1" sz="3000" lang="en-US"/>
              <a:t>an</a:t>
            </a:r>
            <a:r>
              <a:rPr b="1" sz="3000" lang="en-US"/>
              <a:t> </a:t>
            </a:r>
            <a:r>
              <a:rPr b="1" sz="3000" lang="en-US"/>
              <a:t>b</a:t>
            </a:r>
            <a:r>
              <a:rPr b="1" sz="3000" lang="en-US"/>
              <a:t>e</a:t>
            </a:r>
            <a:r>
              <a:rPr b="1" sz="3000" lang="en-US"/>
              <a:t>h</a:t>
            </a:r>
            <a:r>
              <a:rPr b="1" sz="3000" lang="en-US"/>
              <a:t>aviour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p</a:t>
            </a:r>
            <a:r>
              <a:rPr b="1" sz="3000" lang="en-US"/>
              <a:t>p</a:t>
            </a:r>
            <a:r>
              <a:rPr b="1" sz="3000" lang="en-US"/>
              <a:t>e</a:t>
            </a:r>
            <a:r>
              <a:rPr b="1" sz="3000" lang="en-US"/>
              <a:t>a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p</a:t>
            </a:r>
            <a:r>
              <a:rPr b="1" sz="3000" lang="en-US"/>
              <a:t>u</a:t>
            </a:r>
            <a:r>
              <a:rPr b="1" sz="3000" lang="en-US"/>
              <a:t>r</a:t>
            </a:r>
            <a:r>
              <a:rPr b="1" sz="3000" lang="en-US"/>
              <a:t>p</a:t>
            </a:r>
            <a:r>
              <a:rPr b="1" sz="3000" lang="en-US"/>
              <a:t>o</a:t>
            </a:r>
            <a:r>
              <a:rPr b="1" sz="3000" lang="en-US"/>
              <a:t>s</a:t>
            </a:r>
            <a:r>
              <a:rPr b="1" sz="3000" lang="en-US"/>
              <a:t>e</a:t>
            </a:r>
            <a:r>
              <a:rPr b="1" sz="3000" lang="en-US"/>
              <a:t>f</a:t>
            </a:r>
            <a:r>
              <a:rPr b="1" sz="3000" lang="en-US"/>
              <a:t>u</a:t>
            </a:r>
            <a:r>
              <a:rPr b="1" sz="3000" lang="en-US"/>
              <a:t>l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i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tain</a:t>
            </a:r>
            <a:r>
              <a:rPr b="1" sz="3000" lang="en-US"/>
              <a:t> </a:t>
            </a:r>
            <a:r>
              <a:rPr b="1" sz="3000" lang="en-US"/>
              <a:t>e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g</a:t>
            </a:r>
            <a:r>
              <a:rPr b="1" sz="3000" lang="en-US"/>
              <a:t>o</a:t>
            </a:r>
            <a:r>
              <a:rPr b="1" sz="3000" lang="en-US"/>
              <a:t>a</a:t>
            </a:r>
            <a:r>
              <a:rPr b="1" sz="3000" lang="en-US"/>
              <a:t>l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v</a:t>
            </a:r>
            <a:r>
              <a:rPr b="1" sz="3000" lang="en-US"/>
              <a:t>i</a:t>
            </a:r>
            <a:r>
              <a:rPr b="1" sz="3000" lang="en-US"/>
              <a:t>e</a:t>
            </a:r>
            <a:r>
              <a:rPr b="1" sz="3000" lang="en-US"/>
              <a:t>w</a:t>
            </a:r>
            <a:r>
              <a:rPr b="1" sz="3000" lang="en-US"/>
              <a:t>s</a:t>
            </a:r>
            <a:r>
              <a:rPr b="1" sz="3000" lang="en-US"/>
              <a:t>.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ividual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h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s</a:t>
            </a:r>
            <a:r>
              <a:rPr b="1" sz="3000" lang="en-US"/>
              <a:t>p</a:t>
            </a:r>
            <a:r>
              <a:rPr b="1" sz="3000" lang="en-US"/>
              <a:t>i</a:t>
            </a:r>
            <a:r>
              <a:rPr b="1" sz="3000" lang="en-US"/>
              <a:t>res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a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 </a:t>
            </a:r>
            <a:r>
              <a:rPr b="1" sz="3000" lang="en-US"/>
              <a:t>g</a:t>
            </a:r>
            <a:r>
              <a:rPr b="1" sz="3000" lang="en-US"/>
              <a:t>o</a:t>
            </a:r>
            <a:r>
              <a:rPr b="1" sz="3000" lang="en-US"/>
              <a:t>a</a:t>
            </a:r>
            <a:r>
              <a:rPr b="1" sz="3000" lang="en-US"/>
              <a:t>l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l</a:t>
            </a:r>
            <a:r>
              <a:rPr b="1" sz="3000" lang="en-US"/>
              <a:t>p</a:t>
            </a:r>
            <a:r>
              <a:rPr b="1" sz="3000" lang="en-US"/>
              <a:t> </a:t>
            </a:r>
            <a:r>
              <a:rPr b="1" sz="3000" lang="en-US"/>
              <a:t>b</a:t>
            </a:r>
            <a:r>
              <a:rPr b="1" sz="3000" lang="en-US"/>
              <a:t>y</a:t>
            </a:r>
            <a:r>
              <a:rPr b="1" sz="3000" lang="en-US"/>
              <a:t> </a:t>
            </a:r>
            <a:r>
              <a:rPr b="1" sz="3000" lang="en-US"/>
              <a:t>h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o</a:t>
            </a:r>
            <a:r>
              <a:rPr b="1" sz="3000" lang="en-US"/>
              <a:t>m</a:t>
            </a:r>
            <a:r>
              <a:rPr b="1" sz="3000" lang="en-US"/>
              <a:t>m</a:t>
            </a:r>
            <a:r>
              <a:rPr b="1" sz="3000" lang="en-US"/>
              <a:t>u</a:t>
            </a:r>
            <a:r>
              <a:rPr b="1" sz="3000" lang="en-US"/>
              <a:t>n</a:t>
            </a:r>
            <a:r>
              <a:rPr b="1" sz="3000" lang="en-US"/>
              <a:t>a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v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b</a:t>
            </a:r>
            <a:r>
              <a:rPr b="1" sz="3000" lang="en-US"/>
              <a:t>i</a:t>
            </a:r>
            <a:r>
              <a:rPr b="1" sz="3000" lang="en-US"/>
              <a:t>l</a:t>
            </a:r>
            <a:r>
              <a:rPr b="1" sz="3000" lang="en-US"/>
              <a:t>i</a:t>
            </a:r>
            <a:r>
              <a:rPr b="1" sz="3000" lang="en-US"/>
              <a:t>ty</a:t>
            </a:r>
            <a:r>
              <a:rPr b="1" sz="3000" lang="en-US"/>
              <a:t> </a:t>
            </a:r>
            <a:r>
              <a:rPr b="1" sz="3000" lang="en-US"/>
              <a:t>d</a:t>
            </a:r>
            <a:r>
              <a:rPr b="1" sz="3000" lang="en-US"/>
              <a:t>e</a:t>
            </a:r>
            <a:r>
              <a:rPr b="1" sz="3000" lang="en-US"/>
              <a:t>v</a:t>
            </a:r>
            <a:r>
              <a:rPr b="1" sz="3000" lang="en-US"/>
              <a:t>e</a:t>
            </a:r>
            <a:r>
              <a:rPr b="1" sz="3000" lang="en-US"/>
              <a:t>l</a:t>
            </a:r>
            <a:r>
              <a:rPr b="1" sz="3000" lang="en-US"/>
              <a:t>o</a:t>
            </a:r>
            <a:r>
              <a:rPr b="1" sz="3000" lang="en-US"/>
              <a:t>p</a:t>
            </a:r>
            <a:r>
              <a:rPr b="1" sz="3000" lang="en-US"/>
              <a:t>ment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f</a:t>
            </a:r>
            <a:r>
              <a:rPr b="1" sz="3000" lang="en-US"/>
              <a:t> </a:t>
            </a:r>
            <a:r>
              <a:rPr b="1" sz="3000" lang="en-US"/>
              <a:t>d</a:t>
            </a:r>
            <a:r>
              <a:rPr b="1" sz="3000" lang="en-US"/>
              <a:t>e</a:t>
            </a:r>
            <a:r>
              <a:rPr b="1" sz="3000" lang="en-US"/>
              <a:t>s</a:t>
            </a:r>
            <a:r>
              <a:rPr b="1" sz="3000" lang="en-US"/>
              <a:t>i</a:t>
            </a:r>
            <a:r>
              <a:rPr b="1" sz="3000" lang="en-US"/>
              <a:t>r</a:t>
            </a:r>
            <a:r>
              <a:rPr b="1" sz="3000" lang="en-US"/>
              <a:t>a</a:t>
            </a:r>
            <a:r>
              <a:rPr b="1" sz="3000" lang="en-US"/>
              <a:t>b</a:t>
            </a:r>
            <a:r>
              <a:rPr b="1" sz="3000" lang="en-US"/>
              <a:t>le</a:t>
            </a:r>
            <a:r>
              <a:rPr b="1" sz="3000" lang="en-US"/>
              <a:t> </a:t>
            </a:r>
            <a:r>
              <a:rPr b="1" sz="3000" lang="en-US"/>
              <a:t>d</a:t>
            </a:r>
            <a:r>
              <a:rPr b="1" sz="3000" lang="en-US"/>
              <a:t>r</a:t>
            </a:r>
            <a:r>
              <a:rPr b="1" sz="3000" lang="en-US"/>
              <a:t>i</a:t>
            </a:r>
            <a:r>
              <a:rPr b="1" sz="3000" lang="en-US"/>
              <a:t>v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v</a:t>
            </a:r>
            <a:r>
              <a:rPr b="1" sz="3000" lang="en-US"/>
              <a:t>es</a:t>
            </a:r>
            <a:r>
              <a:rPr b="1" sz="3000" lang="en-US"/>
              <a:t>.</a:t>
            </a:r>
            <a:r>
              <a:rPr b="1" sz="3000" lang="en-US"/>
              <a:t>(</a:t>
            </a:r>
            <a:r>
              <a:rPr b="1" sz="3000" lang="en-US"/>
              <a:t>t</a:t>
            </a:r>
            <a:r>
              <a:rPr b="1" sz="3000" lang="en-US"/>
              <a:t>e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e</a:t>
            </a:r>
            <a:r>
              <a:rPr b="1" sz="3000" lang="en-US"/>
              <a:t>ncy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v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w</a:t>
            </a:r>
            <a:r>
              <a:rPr b="1" sz="3000" lang="en-US"/>
              <a:t>a</a:t>
            </a:r>
            <a:r>
              <a:rPr b="1" sz="3000" lang="en-US"/>
              <a:t>r</a:t>
            </a:r>
            <a:r>
              <a:rPr b="1" sz="3000" lang="en-US"/>
              <a:t>ds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g</a:t>
            </a:r>
            <a:r>
              <a:rPr b="1" sz="3000" lang="en-US"/>
              <a:t>o</a:t>
            </a:r>
            <a:r>
              <a:rPr b="1" sz="3000" lang="en-US"/>
              <a:t>a</a:t>
            </a:r>
            <a:r>
              <a:rPr b="1" sz="3000" lang="en-US"/>
              <a:t>l</a:t>
            </a:r>
            <a:r>
              <a:rPr b="1" sz="3000" lang="en-US"/>
              <a:t>)</a:t>
            </a:r>
            <a:endParaRPr b="1" sz="3000" lang="en-IN"/>
          </a:p>
          <a:p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ivement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f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g</a:t>
            </a:r>
            <a:r>
              <a:rPr b="1" sz="3000" lang="en-US"/>
              <a:t>o</a:t>
            </a:r>
            <a:r>
              <a:rPr b="1" sz="3000" lang="en-US"/>
              <a:t>a</a:t>
            </a:r>
            <a:r>
              <a:rPr b="1" sz="3000" lang="en-US"/>
              <a:t>l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a</a:t>
            </a:r>
            <a:r>
              <a:rPr b="1" sz="3000" lang="en-US"/>
              <a:t>t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fie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i</a:t>
            </a:r>
            <a:r>
              <a:rPr b="1" sz="3000" lang="en-US"/>
              <a:t>vidual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h</a:t>
            </a:r>
            <a:r>
              <a:rPr b="1" sz="3000" lang="en-US"/>
              <a:t>i</a:t>
            </a:r>
            <a:r>
              <a:rPr b="1" sz="3000" lang="en-US"/>
              <a:t>ch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t</a:t>
            </a:r>
            <a:r>
              <a:rPr b="1" sz="3000" lang="en-US"/>
              <a:t>u</a:t>
            </a:r>
            <a:r>
              <a:rPr b="1" sz="3000" lang="en-US"/>
              <a:t>rn</a:t>
            </a:r>
            <a:r>
              <a:rPr b="1" sz="3000" lang="en-US"/>
              <a:t> 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force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m</a:t>
            </a:r>
            <a:r>
              <a:rPr b="1" sz="3000" lang="en-US"/>
              <a:t>a</a:t>
            </a:r>
            <a:r>
              <a:rPr b="1" sz="3000" lang="en-US"/>
              <a:t>i</a:t>
            </a:r>
            <a:r>
              <a:rPr b="1" sz="3000" lang="en-US"/>
              <a:t>ntain</a:t>
            </a:r>
            <a:r>
              <a:rPr b="1" sz="3000" lang="en-US"/>
              <a:t> </a:t>
            </a:r>
            <a:r>
              <a:rPr b="1" sz="3000" lang="en-US"/>
              <a:t>b</a:t>
            </a:r>
            <a:r>
              <a:rPr b="1" sz="3000" lang="en-US"/>
              <a:t>e</a:t>
            </a:r>
            <a:r>
              <a:rPr b="1" sz="3000" lang="en-US"/>
              <a:t>h</a:t>
            </a:r>
            <a:r>
              <a:rPr b="1" sz="3000" lang="en-US"/>
              <a:t>aviour</a:t>
            </a:r>
            <a:r>
              <a:rPr b="1" sz="3000" lang="en-US"/>
              <a:t>.</a:t>
            </a:r>
            <a:endParaRPr b="1" sz="3000" lang="en-IN"/>
          </a:p>
          <a:p>
            <a:r>
              <a:rPr b="1" sz="3000" lang="en-US"/>
              <a:t>E</a:t>
            </a:r>
            <a:r>
              <a:rPr b="1" sz="3000" lang="en-US"/>
              <a:t>x</a:t>
            </a:r>
            <a:r>
              <a:rPr b="1" sz="3000" lang="en-US"/>
              <a:t>ample</a:t>
            </a:r>
            <a:r>
              <a:rPr b="1" sz="3000" lang="en-US"/>
              <a:t>,</a:t>
            </a:r>
            <a:r>
              <a:rPr b="1" sz="3000" lang="en-US"/>
              <a:t> Information</a:t>
            </a:r>
            <a:r>
              <a:rPr b="1" sz="3000" lang="en-US"/>
              <a:t> </a:t>
            </a:r>
            <a:r>
              <a:rPr b="1" sz="3000" lang="en-US"/>
              <a:t>l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k</a:t>
            </a:r>
            <a:r>
              <a:rPr b="1" sz="3000" lang="en-US"/>
              <a:t>i</a:t>
            </a:r>
            <a:r>
              <a:rPr b="1" sz="3000" lang="en-US"/>
              <a:t>ng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k</a:t>
            </a:r>
            <a:r>
              <a:rPr b="1" sz="3000" lang="en-US"/>
              <a:t>ing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i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c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d</a:t>
            </a:r>
            <a:r>
              <a:rPr b="1" sz="3000" lang="en-US"/>
              <a:t> 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a</a:t>
            </a:r>
            <a:r>
              <a:rPr b="1" sz="3000" lang="en-US"/>
              <a:t>r</a:t>
            </a:r>
            <a:r>
              <a:rPr b="1" sz="3000" lang="en-US"/>
              <a:t>t</a:t>
            </a:r>
            <a:r>
              <a:rPr b="1" sz="3000" lang="en-US"/>
              <a:t> </a:t>
            </a:r>
            <a:r>
              <a:rPr b="1" sz="3000" lang="en-US"/>
              <a:t>d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e</a:t>
            </a:r>
            <a:r>
              <a:rPr b="1" sz="3000" lang="en-US"/>
              <a:t>ase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a</a:t>
            </a:r>
            <a:r>
              <a:rPr b="1" sz="3000" lang="en-US"/>
              <a:t>te</a:t>
            </a:r>
            <a:r>
              <a:rPr b="1" sz="3000" lang="en-US"/>
              <a:t> </a:t>
            </a:r>
            <a:r>
              <a:rPr b="1" sz="3000" lang="en-US"/>
              <a:t>d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s</a:t>
            </a:r>
            <a:r>
              <a:rPr b="1" sz="3000" lang="en-US"/>
              <a:t>o</a:t>
            </a:r>
            <a:r>
              <a:rPr b="1" sz="3000" lang="en-US"/>
              <a:t>n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ce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h</a:t>
            </a:r>
            <a:r>
              <a:rPr b="1" sz="3000" lang="en-US"/>
              <a:t>a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k</a:t>
            </a:r>
            <a:r>
              <a:rPr b="1" sz="3000" lang="en-US"/>
              <a:t>e</a:t>
            </a:r>
            <a:r>
              <a:rPr b="1" sz="3000" lang="en-US"/>
              <a:t>r</a:t>
            </a:r>
            <a:r>
              <a:rPr b="1" sz="3000" lang="en-US"/>
              <a:t>s</a:t>
            </a:r>
            <a:r>
              <a:rPr b="1" sz="3000" lang="en-US"/>
              <a:t>.</a:t>
            </a:r>
            <a:endParaRPr b="1" sz="3000" lang="en-IN"/>
          </a:p>
          <a:p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y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a</a:t>
            </a:r>
            <a:r>
              <a:rPr b="1" sz="3000" lang="en-US"/>
              <a:t>n</a:t>
            </a:r>
            <a:r>
              <a:rPr b="1" sz="3000" lang="en-US"/>
              <a:t> 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s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t</a:t>
            </a:r>
            <a:r>
              <a:rPr b="1" sz="3000" lang="en-US"/>
              <a:t> </a:t>
            </a:r>
            <a:r>
              <a:rPr b="1" sz="3000" lang="en-US"/>
              <a:t>temptation</a:t>
            </a:r>
            <a:r>
              <a:rPr b="1" sz="3000" lang="en-US"/>
              <a:t> </a:t>
            </a:r>
            <a:r>
              <a:rPr b="1" sz="3000" lang="en-US"/>
              <a:t>o</a:t>
            </a:r>
            <a:r>
              <a:rPr b="1" sz="3000" lang="en-US"/>
              <a:t>f</a:t>
            </a:r>
            <a:r>
              <a:rPr b="1" sz="3000" lang="en-US"/>
              <a:t> </a:t>
            </a:r>
            <a:r>
              <a:rPr b="1" sz="3000" lang="en-US"/>
              <a:t>s</a:t>
            </a:r>
            <a:r>
              <a:rPr b="1" sz="3000" lang="en-US"/>
              <a:t>m</a:t>
            </a:r>
            <a:r>
              <a:rPr b="1" sz="3000" lang="en-US"/>
              <a:t>o</a:t>
            </a:r>
            <a:r>
              <a:rPr b="1" sz="3000" lang="en-US"/>
              <a:t>king</a:t>
            </a:r>
            <a:r>
              <a:rPr b="1" sz="3000" lang="en-US"/>
              <a:t> </a:t>
            </a:r>
            <a:r>
              <a:rPr b="1" sz="3000" lang="en-US"/>
              <a:t>y</a:t>
            </a:r>
            <a:r>
              <a:rPr b="1" sz="3000" lang="en-US"/>
              <a:t>e</a:t>
            </a:r>
            <a:r>
              <a:rPr b="1" sz="3000" lang="en-US"/>
              <a:t>t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y</a:t>
            </a:r>
            <a:r>
              <a:rPr b="1" sz="3000" lang="en-US"/>
              <a:t> </a:t>
            </a:r>
            <a:r>
              <a:rPr b="1" sz="3000" lang="en-US"/>
              <a:t>a</a:t>
            </a:r>
            <a:r>
              <a:rPr b="1" sz="3000" lang="en-US"/>
              <a:t>r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w</a:t>
            </a:r>
            <a:r>
              <a:rPr b="1" sz="3000" lang="en-US"/>
              <a:t>a</a:t>
            </a:r>
            <a:r>
              <a:rPr b="1" sz="3000" lang="en-US"/>
              <a:t>r</a:t>
            </a:r>
            <a:r>
              <a:rPr b="1" sz="3000" lang="en-US"/>
              <a:t>m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 </a:t>
            </a:r>
            <a:r>
              <a:rPr b="1" sz="3000" lang="en-US"/>
              <a:t>c</a:t>
            </a:r>
            <a:r>
              <a:rPr b="1" sz="3000" lang="en-US"/>
              <a:t>i</a:t>
            </a:r>
            <a:r>
              <a:rPr b="1" sz="3000" lang="en-US"/>
              <a:t>g</a:t>
            </a:r>
            <a:r>
              <a:rPr b="1" sz="3000" lang="en-US"/>
              <a:t>arette</a:t>
            </a:r>
            <a:r>
              <a:rPr b="1" sz="3000" lang="en-US"/>
              <a:t> </a:t>
            </a:r>
            <a:r>
              <a:rPr b="1" sz="3000" lang="en-US"/>
              <a:t>smoking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s</a:t>
            </a:r>
            <a:r>
              <a:rPr b="1" sz="3000" lang="en-US"/>
              <a:t> </a:t>
            </a:r>
            <a:r>
              <a:rPr b="1" sz="3000" lang="en-US"/>
              <a:t>i</a:t>
            </a:r>
            <a:r>
              <a:rPr b="1" sz="3000" lang="en-US"/>
              <a:t>n</a:t>
            </a:r>
            <a:r>
              <a:rPr b="1" sz="3000" lang="en-US"/>
              <a:t>j</a:t>
            </a:r>
            <a:r>
              <a:rPr b="1" sz="3000" lang="en-US"/>
              <a:t>u</a:t>
            </a:r>
            <a:r>
              <a:rPr b="1" sz="3000" lang="en-US"/>
              <a:t>r</a:t>
            </a:r>
            <a:r>
              <a:rPr b="1" sz="3000" lang="en-US"/>
              <a:t>i</a:t>
            </a:r>
            <a:r>
              <a:rPr b="1" sz="3000" lang="en-US"/>
              <a:t>o</a:t>
            </a:r>
            <a:r>
              <a:rPr b="1" sz="3000" lang="en-US"/>
              <a:t>us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o</a:t>
            </a:r>
            <a:r>
              <a:rPr b="1" sz="3000" lang="en-US"/>
              <a:t> </a:t>
            </a:r>
            <a:r>
              <a:rPr b="1" sz="3000" lang="en-US"/>
              <a:t>t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ir</a:t>
            </a:r>
            <a:r>
              <a:rPr b="1" sz="3000" lang="en-US"/>
              <a:t> </a:t>
            </a:r>
            <a:r>
              <a:rPr b="1" sz="3000" lang="en-US"/>
              <a:t>h</a:t>
            </a:r>
            <a:r>
              <a:rPr b="1" sz="3000" lang="en-US"/>
              <a:t>e</a:t>
            </a:r>
            <a:r>
              <a:rPr b="1" sz="3000" lang="en-US"/>
              <a:t>a</a:t>
            </a:r>
            <a:r>
              <a:rPr b="1" sz="3000" lang="en-US"/>
              <a:t>lth</a:t>
            </a:r>
            <a:r>
              <a:rPr b="1" sz="3000" lang="en-US"/>
              <a:t>.</a:t>
            </a:r>
            <a:endParaRPr b="1" sz="3000"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>
          <a:xfrm>
            <a:off x="685799" y="-194000"/>
            <a:ext cx="7772400" cy="2387600"/>
          </a:xfrm>
        </p:spPr>
        <p:txBody>
          <a:bodyPr/>
          <a:p>
            <a:r>
              <a:rPr lang="en-US"/>
              <a:t>M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'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EW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 (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actualization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ry</a:t>
            </a:r>
            <a:r>
              <a:rPr lang="en-US"/>
              <a:t>)</a:t>
            </a:r>
            <a:r>
              <a:rPr lang="en-US"/>
              <a:t> </a:t>
            </a:r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>
          <a:xfrm>
            <a:off x="128938" y="1982373"/>
            <a:ext cx="9015062" cy="4608738"/>
          </a:xfrm>
        </p:spPr>
        <p:txBody>
          <a:bodyPr/>
          <a:p>
            <a:r>
              <a:rPr b="1" sz="3300" lang="en-US"/>
              <a:t>I</a:t>
            </a:r>
            <a:r>
              <a:rPr b="1" sz="3300" lang="en-US"/>
              <a:t>n</a:t>
            </a:r>
            <a:r>
              <a:rPr b="1" sz="3300" lang="en-US"/>
              <a:t> </a:t>
            </a:r>
            <a:r>
              <a:rPr b="1" sz="3300" lang="en-US"/>
              <a:t>1</a:t>
            </a:r>
            <a:r>
              <a:rPr b="1" sz="3300" lang="en-US"/>
              <a:t>9</a:t>
            </a:r>
            <a:r>
              <a:rPr b="1" sz="3300" lang="en-US"/>
              <a:t>4</a:t>
            </a:r>
            <a:r>
              <a:rPr b="1" sz="3300" lang="en-US"/>
              <a:t>5</a:t>
            </a:r>
            <a:r>
              <a:rPr b="1" sz="3300" lang="en-US"/>
              <a:t> </a:t>
            </a:r>
            <a:r>
              <a:rPr b="1" sz="3300" lang="en-US"/>
              <a:t>p</a:t>
            </a:r>
            <a:r>
              <a:rPr b="1" sz="3300" lang="en-US"/>
              <a:t>s</a:t>
            </a:r>
            <a:r>
              <a:rPr b="1" sz="3300" lang="en-US"/>
              <a:t>y</a:t>
            </a:r>
            <a:r>
              <a:rPr b="1" sz="3300" lang="en-US"/>
              <a:t>c</a:t>
            </a:r>
            <a:r>
              <a:rPr b="1" sz="3300" lang="en-US"/>
              <a:t>hologist</a:t>
            </a:r>
            <a:r>
              <a:rPr b="1" sz="3300" lang="en-US"/>
              <a:t> </a:t>
            </a:r>
            <a:r>
              <a:rPr b="1" sz="3300" lang="en-US"/>
              <a:t>Abraham</a:t>
            </a:r>
            <a:r>
              <a:rPr b="1" sz="3300" lang="en-US"/>
              <a:t> </a:t>
            </a:r>
            <a:r>
              <a:rPr b="1" sz="3300" lang="en-US"/>
              <a:t>Maslow</a:t>
            </a:r>
            <a:r>
              <a:rPr b="1" sz="3300" lang="en-US"/>
              <a:t> </a:t>
            </a:r>
            <a:r>
              <a:rPr b="1" sz="3300" lang="en-US"/>
              <a:t>proposed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a</a:t>
            </a:r>
            <a:r>
              <a:rPr b="1" sz="3300" lang="en-US"/>
              <a:t>t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o</a:t>
            </a:r>
            <a:r>
              <a:rPr b="1" sz="3300" lang="en-US"/>
              <a:t>t</a:t>
            </a:r>
            <a:r>
              <a:rPr b="1" sz="3300" lang="en-US"/>
              <a:t>i</a:t>
            </a:r>
            <a:r>
              <a:rPr b="1" sz="3300" lang="en-US"/>
              <a:t>v</a:t>
            </a:r>
            <a:r>
              <a:rPr b="1" sz="3300" lang="en-US"/>
              <a:t>a</a:t>
            </a:r>
            <a:r>
              <a:rPr b="1" sz="3300" lang="en-US"/>
              <a:t>t</a:t>
            </a:r>
            <a:r>
              <a:rPr b="1" sz="3300" lang="en-US"/>
              <a:t>i</a:t>
            </a:r>
            <a:r>
              <a:rPr b="1" sz="3300" lang="en-US"/>
              <a:t>o</a:t>
            </a:r>
            <a:r>
              <a:rPr b="1" sz="3300" lang="en-US"/>
              <a:t>nal</a:t>
            </a:r>
            <a:r>
              <a:rPr b="1" sz="3300" lang="en-US"/>
              <a:t> </a:t>
            </a:r>
            <a:r>
              <a:rPr b="1" sz="3300" lang="en-US"/>
              <a:t>b</a:t>
            </a:r>
            <a:r>
              <a:rPr b="1" sz="3300" lang="en-US"/>
              <a:t>e</a:t>
            </a:r>
            <a:r>
              <a:rPr b="1" sz="3300" lang="en-US"/>
              <a:t>h</a:t>
            </a:r>
            <a:r>
              <a:rPr b="1" sz="3300" lang="en-US"/>
              <a:t>aviour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a</a:t>
            </a:r>
            <a:r>
              <a:rPr b="1" sz="3300" lang="en-US"/>
              <a:t>y</a:t>
            </a:r>
            <a:r>
              <a:rPr b="1" sz="3300" lang="en-US"/>
              <a:t> </a:t>
            </a:r>
            <a:r>
              <a:rPr b="1" sz="3300" lang="en-US"/>
              <a:t>s</a:t>
            </a:r>
            <a:r>
              <a:rPr b="1" sz="3300" lang="en-US"/>
              <a:t>a</a:t>
            </a:r>
            <a:r>
              <a:rPr b="1" sz="3300" lang="en-US"/>
              <a:t>t</a:t>
            </a:r>
            <a:r>
              <a:rPr b="1" sz="3300" lang="en-US"/>
              <a:t>i</a:t>
            </a:r>
            <a:r>
              <a:rPr b="1" sz="3300" lang="en-US"/>
              <a:t>s</a:t>
            </a:r>
            <a:r>
              <a:rPr b="1" sz="3300" lang="en-US"/>
              <a:t>fied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a</a:t>
            </a:r>
            <a:r>
              <a:rPr b="1" sz="3300" lang="en-US"/>
              <a:t>n</a:t>
            </a:r>
            <a:r>
              <a:rPr b="1" sz="3300" lang="en-US"/>
              <a:t>y</a:t>
            </a:r>
            <a:r>
              <a:rPr b="1" sz="3300" lang="en-US"/>
              <a:t> </a:t>
            </a:r>
            <a:r>
              <a:rPr b="1" sz="3300" lang="en-US"/>
              <a:t>n</a:t>
            </a:r>
            <a:r>
              <a:rPr b="1" sz="3300" lang="en-US"/>
              <a:t>e</a:t>
            </a:r>
            <a:r>
              <a:rPr b="1" sz="3300" lang="en-US"/>
              <a:t>e</a:t>
            </a:r>
            <a:r>
              <a:rPr b="1" sz="3300" lang="en-US"/>
              <a:t>d</a:t>
            </a:r>
            <a:r>
              <a:rPr b="1" sz="3300" lang="en-US"/>
              <a:t>s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n</a:t>
            </a:r>
            <a:r>
              <a:rPr b="1" sz="3300" lang="en-US"/>
              <a:t>d</a:t>
            </a:r>
            <a:r>
              <a:rPr b="1" sz="3300" lang="en-US"/>
              <a:t> </a:t>
            </a:r>
            <a:r>
              <a:rPr b="1" sz="3300" lang="en-US"/>
              <a:t>s</a:t>
            </a:r>
            <a:r>
              <a:rPr b="1" sz="3300" lang="en-US"/>
              <a:t>a</a:t>
            </a:r>
            <a:r>
              <a:rPr b="1" sz="3300" lang="en-US"/>
              <a:t>m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i</a:t>
            </a:r>
            <a:r>
              <a:rPr b="1" sz="3300" lang="en-US"/>
              <a:t>m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i</a:t>
            </a:r>
            <a:r>
              <a:rPr b="1" sz="3300" lang="en-US"/>
              <a:t>m</a:t>
            </a:r>
            <a:r>
              <a:rPr b="1" sz="3300" lang="en-US"/>
              <a:t>p</a:t>
            </a:r>
            <a:r>
              <a:rPr b="1" sz="3300" lang="en-US"/>
              <a:t>l</a:t>
            </a:r>
            <a:r>
              <a:rPr b="1" sz="3300" lang="en-US"/>
              <a:t>y</a:t>
            </a:r>
            <a:r>
              <a:rPr b="1" sz="3300" lang="en-US"/>
              <a:t>ing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a</a:t>
            </a:r>
            <a:r>
              <a:rPr b="1" sz="3300" lang="en-US"/>
              <a:t>t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c</a:t>
            </a:r>
            <a:r>
              <a:rPr b="1" sz="3300" lang="en-US"/>
              <a:t>t</a:t>
            </a:r>
            <a:r>
              <a:rPr b="1" sz="3300" lang="en-US"/>
              <a:t> </a:t>
            </a:r>
            <a:r>
              <a:rPr b="1" sz="3300" lang="en-US"/>
              <a:t>i</a:t>
            </a:r>
            <a:r>
              <a:rPr b="1" sz="3300" lang="en-US"/>
              <a:t>s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u</a:t>
            </a:r>
            <a:r>
              <a:rPr b="1" sz="3300" lang="en-US"/>
              <a:t>l</a:t>
            </a:r>
            <a:r>
              <a:rPr b="1" sz="3300" lang="en-US"/>
              <a:t>t</a:t>
            </a:r>
            <a:r>
              <a:rPr b="1" sz="3300" lang="en-US"/>
              <a:t>i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o</a:t>
            </a:r>
            <a:r>
              <a:rPr b="1" sz="3300" lang="en-US"/>
              <a:t>t</a:t>
            </a:r>
            <a:r>
              <a:rPr b="1" sz="3300" lang="en-US"/>
              <a:t>i</a:t>
            </a:r>
            <a:r>
              <a:rPr b="1" sz="3300" lang="en-US"/>
              <a:t>v</a:t>
            </a:r>
            <a:r>
              <a:rPr b="1" sz="3300" lang="en-US"/>
              <a:t>a</a:t>
            </a:r>
            <a:r>
              <a:rPr b="1" sz="3300" lang="en-US"/>
              <a:t>t</a:t>
            </a:r>
            <a:r>
              <a:rPr b="1" sz="3300" lang="en-US"/>
              <a:t>ed</a:t>
            </a:r>
            <a:r>
              <a:rPr b="1" sz="3300" lang="en-US"/>
              <a:t>.</a:t>
            </a:r>
            <a:endParaRPr b="1" sz="3300" lang="en-IN"/>
          </a:p>
          <a:p>
            <a:r>
              <a:rPr b="1" sz="3300" lang="en-US"/>
              <a:t>H</a:t>
            </a:r>
            <a:r>
              <a:rPr b="1" sz="3300" lang="en-US"/>
              <a:t>u</a:t>
            </a:r>
            <a:r>
              <a:rPr b="1" sz="3300" lang="en-US"/>
              <a:t>m</a:t>
            </a:r>
            <a:r>
              <a:rPr b="1" sz="3300" lang="en-US"/>
              <a:t>an</a:t>
            </a:r>
            <a:r>
              <a:rPr b="1" sz="3300" lang="en-US"/>
              <a:t> </a:t>
            </a:r>
            <a:r>
              <a:rPr b="1" sz="3300" lang="en-US"/>
              <a:t>n</a:t>
            </a:r>
            <a:r>
              <a:rPr b="1" sz="3300" lang="en-US"/>
              <a:t>e</a:t>
            </a:r>
            <a:r>
              <a:rPr b="1" sz="3300" lang="en-US"/>
              <a:t>e</a:t>
            </a:r>
            <a:r>
              <a:rPr b="1" sz="3300" lang="en-US"/>
              <a:t>d</a:t>
            </a:r>
            <a:r>
              <a:rPr b="1" sz="3300" lang="en-US"/>
              <a:t>s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c</a:t>
            </a:r>
            <a:r>
              <a:rPr b="1" sz="3300" lang="en-US"/>
              <a:t>c</a:t>
            </a:r>
            <a:r>
              <a:rPr b="1" sz="3300" lang="en-US"/>
              <a:t>o</a:t>
            </a:r>
            <a:r>
              <a:rPr b="1" sz="3300" lang="en-US"/>
              <a:t>rding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o</a:t>
            </a:r>
            <a:r>
              <a:rPr b="1" sz="3300" lang="en-US"/>
              <a:t> </a:t>
            </a:r>
            <a:r>
              <a:rPr b="1" sz="3300" lang="en-US"/>
              <a:t>Maslow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r</a:t>
            </a:r>
            <a:r>
              <a:rPr b="1" sz="3300" lang="en-US"/>
              <a:t>r</a:t>
            </a:r>
            <a:r>
              <a:rPr b="1" sz="3300" lang="en-US"/>
              <a:t>a</a:t>
            </a:r>
            <a:r>
              <a:rPr b="1" sz="3300" lang="en-US"/>
              <a:t>n</a:t>
            </a:r>
            <a:r>
              <a:rPr b="1" sz="3300" lang="en-US"/>
              <a:t>ge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</a:t>
            </a:r>
            <a:r>
              <a:rPr b="1" sz="3300" lang="en-US"/>
              <a:t>m</a:t>
            </a:r>
            <a:r>
              <a:rPr b="1" sz="3300" lang="en-US"/>
              <a:t>s</a:t>
            </a:r>
            <a:r>
              <a:rPr b="1" sz="3300" lang="en-US"/>
              <a:t>e</a:t>
            </a:r>
            <a:r>
              <a:rPr b="1" sz="3300" lang="en-US"/>
              <a:t>l</a:t>
            </a:r>
            <a:r>
              <a:rPr b="1" sz="3300" lang="en-US"/>
              <a:t>f</a:t>
            </a:r>
            <a:r>
              <a:rPr b="1" sz="3300" lang="en-US"/>
              <a:t> </a:t>
            </a:r>
            <a:r>
              <a:rPr b="1" sz="3300" lang="en-US"/>
              <a:t>i</a:t>
            </a:r>
            <a:r>
              <a:rPr b="1" sz="3300" lang="en-US"/>
              <a:t>n</a:t>
            </a:r>
            <a:r>
              <a:rPr b="1" sz="3300" lang="en-US"/>
              <a:t> </a:t>
            </a:r>
            <a:r>
              <a:rPr b="1" sz="3300" lang="en-US"/>
              <a:t>h</a:t>
            </a:r>
            <a:r>
              <a:rPr b="1" sz="3300" lang="en-US"/>
              <a:t>i</a:t>
            </a:r>
            <a:r>
              <a:rPr b="1" sz="3300" lang="en-US"/>
              <a:t>a</a:t>
            </a:r>
            <a:r>
              <a:rPr b="1" sz="3300" lang="en-US"/>
              <a:t>r</a:t>
            </a:r>
            <a:r>
              <a:rPr b="1" sz="3300" lang="en-US"/>
              <a:t>a</a:t>
            </a:r>
            <a:r>
              <a:rPr b="1" sz="3300" lang="en-US"/>
              <a:t>r</a:t>
            </a:r>
            <a:r>
              <a:rPr b="1" sz="3300" lang="en-US"/>
              <a:t>c</a:t>
            </a:r>
            <a:r>
              <a:rPr b="1" sz="3300" lang="en-US"/>
              <a:t>h</a:t>
            </a:r>
            <a:r>
              <a:rPr b="1" sz="3300" lang="en-US"/>
              <a:t>i</a:t>
            </a:r>
            <a:r>
              <a:rPr b="1" sz="3300" lang="en-US"/>
              <a:t>e</a:t>
            </a:r>
            <a:r>
              <a:rPr b="1" sz="3300" lang="en-US"/>
              <a:t>s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f</a:t>
            </a:r>
            <a:r>
              <a:rPr b="1" sz="3300" lang="en-US"/>
              <a:t> </a:t>
            </a:r>
            <a:r>
              <a:rPr b="1" sz="3300" lang="en-US"/>
              <a:t>p</a:t>
            </a:r>
            <a:r>
              <a:rPr b="1" sz="3300" lang="en-US"/>
              <a:t>r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p</a:t>
            </a:r>
            <a:r>
              <a:rPr b="1" sz="3300" lang="en-US"/>
              <a:t>o</a:t>
            </a:r>
            <a:r>
              <a:rPr b="1" sz="3300" lang="en-US"/>
              <a:t>t</a:t>
            </a:r>
            <a:r>
              <a:rPr b="1" sz="3300" lang="en-US"/>
              <a:t>e</a:t>
            </a:r>
            <a:r>
              <a:rPr b="1" sz="3300" lang="en-US"/>
              <a:t>n</a:t>
            </a:r>
            <a:r>
              <a:rPr b="1" sz="3300" lang="en-US"/>
              <a:t>c</a:t>
            </a:r>
            <a:r>
              <a:rPr b="1" sz="3300" lang="en-US"/>
              <a:t>y</a:t>
            </a:r>
            <a:r>
              <a:rPr b="1" sz="3300" lang="en-US"/>
              <a:t>.</a:t>
            </a:r>
            <a:endParaRPr b="1" sz="3300" lang="en-IN"/>
          </a:p>
          <a:p>
            <a:r>
              <a:rPr b="1" sz="3300" lang="en-US"/>
              <a:t>I</a:t>
            </a:r>
            <a:r>
              <a:rPr b="1" sz="3300" lang="en-US"/>
              <a:t>n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er</a:t>
            </a:r>
            <a:r>
              <a:rPr b="1" sz="3300" lang="en-US"/>
              <a:t> </a:t>
            </a:r>
            <a:r>
              <a:rPr b="1" sz="3300" lang="en-US"/>
              <a:t>w</a:t>
            </a:r>
            <a:r>
              <a:rPr b="1" sz="3300" lang="en-US"/>
              <a:t>o</a:t>
            </a:r>
            <a:r>
              <a:rPr b="1" sz="3300" lang="en-US"/>
              <a:t>rds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p</a:t>
            </a:r>
            <a:r>
              <a:rPr b="1" sz="3300" lang="en-US"/>
              <a:t>p</a:t>
            </a:r>
            <a:r>
              <a:rPr b="1" sz="3300" lang="en-US"/>
              <a:t>e</a:t>
            </a:r>
            <a:r>
              <a:rPr b="1" sz="3300" lang="en-US"/>
              <a:t>a</a:t>
            </a:r>
            <a:r>
              <a:rPr b="1" sz="3300" lang="en-US"/>
              <a:t>rance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f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n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n</a:t>
            </a:r>
            <a:r>
              <a:rPr b="1" sz="3300" lang="en-US"/>
              <a:t>e</a:t>
            </a:r>
            <a:r>
              <a:rPr b="1" sz="3300" lang="en-US"/>
              <a:t>e</a:t>
            </a:r>
            <a:r>
              <a:rPr b="1" sz="3300" lang="en-US"/>
              <a:t>d</a:t>
            </a:r>
            <a:r>
              <a:rPr b="1" sz="3300" lang="en-US"/>
              <a:t> </a:t>
            </a:r>
            <a:r>
              <a:rPr b="1" sz="3300" lang="en-US"/>
              <a:t>g</a:t>
            </a:r>
            <a:r>
              <a:rPr b="1" sz="3300" lang="en-US"/>
              <a:t>e</a:t>
            </a:r>
            <a:r>
              <a:rPr b="1" sz="3300" lang="en-US"/>
              <a:t>n</a:t>
            </a:r>
            <a:r>
              <a:rPr b="1" sz="3300" lang="en-US"/>
              <a:t>e</a:t>
            </a:r>
            <a:r>
              <a:rPr b="1" sz="3300" lang="en-US"/>
              <a:t>r</a:t>
            </a:r>
            <a:r>
              <a:rPr b="1" sz="3300" lang="en-US"/>
              <a:t>a</a:t>
            </a:r>
            <a:r>
              <a:rPr b="1" sz="3300" lang="en-US"/>
              <a:t>l</a:t>
            </a:r>
            <a:r>
              <a:rPr b="1" sz="3300" lang="en-US"/>
              <a:t>ly</a:t>
            </a:r>
            <a:r>
              <a:rPr b="1" sz="3300" lang="en-US"/>
              <a:t> </a:t>
            </a:r>
            <a:r>
              <a:rPr b="1" sz="3300" lang="en-US"/>
              <a:t>d</a:t>
            </a:r>
            <a:r>
              <a:rPr b="1" sz="3300" lang="en-US"/>
              <a:t>e</a:t>
            </a:r>
            <a:r>
              <a:rPr b="1" sz="3300" lang="en-US"/>
              <a:t>p</a:t>
            </a:r>
            <a:r>
              <a:rPr b="1" sz="3300" lang="en-US"/>
              <a:t>e</a:t>
            </a:r>
            <a:r>
              <a:rPr b="1" sz="3300" lang="en-US"/>
              <a:t>nds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n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satisfaction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f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n</a:t>
            </a:r>
            <a:r>
              <a:rPr b="1" sz="3300" lang="en-US"/>
              <a:t>o</a:t>
            </a:r>
            <a:r>
              <a:rPr b="1" sz="3300" lang="en-US"/>
              <a:t>ther</a:t>
            </a:r>
            <a:r>
              <a:rPr b="1" sz="3300" lang="en-US"/>
              <a:t>.</a:t>
            </a:r>
            <a:endParaRPr b="1" sz="3300" lang="en-IN"/>
          </a:p>
          <a:p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</a:t>
            </a:r>
            <a:r>
              <a:rPr b="1" sz="3300" lang="en-US"/>
              <a:t>y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r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o</a:t>
            </a:r>
            <a:r>
              <a:rPr b="1" sz="3300" lang="en-US"/>
              <a:t>s</a:t>
            </a:r>
            <a:r>
              <a:rPr b="1" sz="3300" lang="en-US"/>
              <a:t>t</a:t>
            </a:r>
            <a:r>
              <a:rPr b="1" sz="3300" lang="en-US"/>
              <a:t>ly</a:t>
            </a:r>
            <a:r>
              <a:rPr b="1" sz="3300" lang="en-US"/>
              <a:t> </a:t>
            </a:r>
            <a:r>
              <a:rPr b="1" sz="3300" lang="en-US"/>
              <a:t>r</a:t>
            </a:r>
            <a:r>
              <a:rPr b="1" sz="3300" lang="en-US"/>
              <a:t>e</a:t>
            </a:r>
            <a:r>
              <a:rPr b="1" sz="3300" lang="en-US"/>
              <a:t>l</a:t>
            </a:r>
            <a:r>
              <a:rPr b="1" sz="3300" lang="en-US"/>
              <a:t>ated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o</a:t>
            </a:r>
            <a:r>
              <a:rPr b="1" sz="3300" lang="en-US"/>
              <a:t> </a:t>
            </a:r>
            <a:r>
              <a:rPr b="1" sz="3300" lang="en-US"/>
              <a:t>e</a:t>
            </a:r>
            <a:r>
              <a:rPr b="1" sz="3300" lang="en-US"/>
              <a:t>a</a:t>
            </a:r>
            <a:r>
              <a:rPr b="1" sz="3300" lang="en-US"/>
              <a:t>c</a:t>
            </a:r>
            <a:r>
              <a:rPr b="1" sz="3300" lang="en-US"/>
              <a:t>h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er</a:t>
            </a:r>
            <a:r>
              <a:rPr b="1" sz="3300" lang="en-US"/>
              <a:t> </a:t>
            </a:r>
            <a:r>
              <a:rPr b="1" sz="3300" lang="en-US"/>
              <a:t>i</a:t>
            </a:r>
            <a:r>
              <a:rPr b="1" sz="3300" lang="en-US"/>
              <a:t>n</a:t>
            </a:r>
            <a:r>
              <a:rPr b="1" sz="3300" lang="en-US"/>
              <a:t> </a:t>
            </a:r>
            <a:r>
              <a:rPr b="1" sz="3300" lang="en-US"/>
              <a:t>m</a:t>
            </a:r>
            <a:r>
              <a:rPr b="1" sz="3300" lang="en-US"/>
              <a:t>a</a:t>
            </a:r>
            <a:r>
              <a:rPr b="1" sz="3300" lang="en-US"/>
              <a:t>y</a:t>
            </a:r>
            <a:r>
              <a:rPr b="1" sz="3300" lang="en-US"/>
              <a:t> </a:t>
            </a:r>
            <a:r>
              <a:rPr b="1" sz="3300" lang="en-US"/>
              <a:t>b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a</a:t>
            </a:r>
            <a:r>
              <a:rPr b="1" sz="3300" lang="en-US"/>
              <a:t>r</a:t>
            </a:r>
            <a:r>
              <a:rPr b="1" sz="3300" lang="en-US"/>
              <a:t>r</a:t>
            </a:r>
            <a:r>
              <a:rPr b="1" sz="3300" lang="en-US"/>
              <a:t>a</a:t>
            </a:r>
            <a:r>
              <a:rPr b="1" sz="3300" lang="en-US"/>
              <a:t>n</a:t>
            </a:r>
            <a:r>
              <a:rPr b="1" sz="3300" lang="en-US"/>
              <a:t>ged</a:t>
            </a:r>
            <a:r>
              <a:rPr b="1" sz="3300" lang="en-US"/>
              <a:t> </a:t>
            </a:r>
            <a:r>
              <a:rPr b="1" sz="3300" lang="en-US"/>
              <a:t>f</a:t>
            </a:r>
            <a:r>
              <a:rPr b="1" sz="3300" lang="en-US"/>
              <a:t>r</a:t>
            </a:r>
            <a:r>
              <a:rPr b="1" sz="3300" lang="en-US"/>
              <a:t>o</a:t>
            </a:r>
            <a:r>
              <a:rPr b="1" sz="3300" lang="en-US"/>
              <a:t>m</a:t>
            </a:r>
            <a:r>
              <a:rPr b="1" sz="3300" lang="en-US"/>
              <a:t> </a:t>
            </a:r>
            <a:r>
              <a:rPr b="1" sz="3300" lang="en-US"/>
              <a:t>l</a:t>
            </a:r>
            <a:r>
              <a:rPr b="1" sz="3300" lang="en-US"/>
              <a:t>o</a:t>
            </a:r>
            <a:r>
              <a:rPr b="1" sz="3300" lang="en-US"/>
              <a:t>w</a:t>
            </a:r>
            <a:r>
              <a:rPr b="1" sz="3300" lang="en-US"/>
              <a:t>e</a:t>
            </a:r>
            <a:r>
              <a:rPr b="1" sz="3300" lang="en-US"/>
              <a:t>s</a:t>
            </a:r>
            <a:r>
              <a:rPr b="1" sz="3300" lang="en-US"/>
              <a:t>t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o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h</a:t>
            </a:r>
            <a:r>
              <a:rPr b="1" sz="3300" lang="en-US"/>
              <a:t>i</a:t>
            </a:r>
            <a:r>
              <a:rPr b="1" sz="3300" lang="en-US"/>
              <a:t>ghest</a:t>
            </a:r>
            <a:r>
              <a:rPr b="1" sz="3300" lang="en-US"/>
              <a:t> </a:t>
            </a:r>
            <a:r>
              <a:rPr b="1" sz="3300" lang="en-US"/>
              <a:t>d</a:t>
            </a:r>
            <a:r>
              <a:rPr b="1" sz="3300" lang="en-US"/>
              <a:t>e</a:t>
            </a:r>
            <a:r>
              <a:rPr b="1" sz="3300" lang="en-US"/>
              <a:t>v</a:t>
            </a:r>
            <a:r>
              <a:rPr b="1" sz="3300" lang="en-US"/>
              <a:t>e</a:t>
            </a:r>
            <a:r>
              <a:rPr b="1" sz="3300" lang="en-US"/>
              <a:t>lopment</a:t>
            </a:r>
            <a:r>
              <a:rPr b="1" sz="3300" lang="en-US"/>
              <a:t> </a:t>
            </a:r>
            <a:r>
              <a:rPr b="1" sz="3300" lang="en-US"/>
              <a:t>o</a:t>
            </a:r>
            <a:r>
              <a:rPr b="1" sz="3300" lang="en-US"/>
              <a:t>f</a:t>
            </a:r>
            <a:r>
              <a:rPr b="1" sz="3300" lang="en-US"/>
              <a:t> </a:t>
            </a:r>
            <a:r>
              <a:rPr b="1" sz="3300" lang="en-US"/>
              <a:t>t</a:t>
            </a:r>
            <a:r>
              <a:rPr b="1" sz="3300" lang="en-US"/>
              <a:t>h</a:t>
            </a:r>
            <a:r>
              <a:rPr b="1" sz="3300" lang="en-US"/>
              <a:t>e</a:t>
            </a:r>
            <a:r>
              <a:rPr b="1" sz="3300" lang="en-US"/>
              <a:t> </a:t>
            </a:r>
            <a:r>
              <a:rPr b="1" sz="3300" lang="en-US"/>
              <a:t>p</a:t>
            </a:r>
            <a:r>
              <a:rPr b="1" sz="3300" lang="en-US"/>
              <a:t>e</a:t>
            </a:r>
            <a:r>
              <a:rPr b="1" sz="3300" lang="en-US"/>
              <a:t>r</a:t>
            </a:r>
            <a:r>
              <a:rPr b="1" sz="3300" lang="en-US"/>
              <a:t>s</a:t>
            </a:r>
            <a:r>
              <a:rPr b="1" sz="3300" lang="en-US"/>
              <a:t>o</a:t>
            </a:r>
            <a:r>
              <a:rPr b="1" sz="3300" lang="en-US"/>
              <a:t>n</a:t>
            </a:r>
            <a:r>
              <a:rPr b="1" sz="3300" lang="en-US"/>
              <a:t>a</a:t>
            </a:r>
            <a:r>
              <a:rPr b="1" sz="3300" lang="en-US"/>
              <a:t>l</a:t>
            </a:r>
            <a:r>
              <a:rPr b="1" sz="3300" lang="en-US"/>
              <a:t>ity</a:t>
            </a:r>
            <a:r>
              <a:rPr b="1" sz="3300" lang="en-US"/>
              <a:t>.</a:t>
            </a:r>
            <a:endParaRPr b="1" sz="3300"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6 Pro</dc:creator>
  <dcterms:created xsi:type="dcterms:W3CDTF">2015-05-11T00:30:45Z</dcterms:created>
  <dcterms:modified xsi:type="dcterms:W3CDTF">2021-05-27T05:17:37Z</dcterms:modified>
</cp:coreProperties>
</file>