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6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7679">
            <a:off x="0" y="954273"/>
            <a:ext cx="9144000" cy="4519891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42678" y="365125"/>
            <a:ext cx="9144000" cy="5137038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49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090634"/>
            <a:ext cx="9144000" cy="4676731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1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236486"/>
            <a:ext cx="9144000" cy="5021314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CPH1801</dc:creator>
  <dcterms:created xsi:type="dcterms:W3CDTF">2015-05-11T22:30:45Z</dcterms:created>
  <dcterms:modified xsi:type="dcterms:W3CDTF">2021-05-29T02:50:24Z</dcterms:modified>
</cp:coreProperties>
</file>