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tableStyles" Target="tableStyle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46784" y="82531"/>
            <a:ext cx="8650432" cy="6692938"/>
          </a:xfrm>
          <a:prstGeom prst="rect"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64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5460" y="55705"/>
            <a:ext cx="9053080" cy="6746589"/>
          </a:xfrm>
          <a:prstGeom prst="rect"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66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58449" y="95943"/>
            <a:ext cx="9027102" cy="6666113"/>
          </a:xfrm>
          <a:prstGeom prst="rect"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68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6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77932" y="122769"/>
            <a:ext cx="8988136" cy="6612462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48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1324" y="82531"/>
            <a:ext cx="8741352" cy="6692938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0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84426" y="75824"/>
            <a:ext cx="8975147" cy="6706351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2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77932" y="142888"/>
            <a:ext cx="8988136" cy="6572224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4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10403" y="62411"/>
            <a:ext cx="8923193" cy="6733177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6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71437" y="102650"/>
            <a:ext cx="9001125" cy="6652700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8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64943" y="149594"/>
            <a:ext cx="9014113" cy="6558812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60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90920" y="15467"/>
            <a:ext cx="8962159" cy="6827065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62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03909" y="69118"/>
            <a:ext cx="8936181" cy="6719764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CPH1801</dc:creator>
  <dcterms:created xsi:type="dcterms:W3CDTF">2015-05-11T22:30:45Z</dcterms:created>
  <dcterms:modified xsi:type="dcterms:W3CDTF">2021-05-03T14:28:29Z</dcterms:modified>
</cp:coreProperties>
</file>