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579572"/>
            <a:ext cx="7772400" cy="2930391"/>
          </a:xfrm>
        </p:spPr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588" y="306009"/>
            <a:ext cx="8443587" cy="621972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97430"/>
            <a:ext cx="9144000" cy="6502313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5482" y="0"/>
            <a:ext cx="8593034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92943"/>
            <a:ext cx="8677058" cy="486667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2015-05-11T11:30:45Z</dcterms:created>
  <dcterms:modified xsi:type="dcterms:W3CDTF">2021-05-28T03:45:29Z</dcterms:modified>
</cp:coreProperties>
</file>