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tableStyles" Target="tableStyles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6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5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76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77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78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79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8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5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65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6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6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6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6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9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5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60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6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6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6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4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5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6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7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5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6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70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7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7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7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7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5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54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55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5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5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1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1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slideLayout" Target="../slideLayouts/slideLayout1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image" Target="../media/image13.jpeg"/><Relationship Id="rId2" Type="http://schemas.openxmlformats.org/officeDocument/2006/relationships/slideLayout" Target="../slideLayouts/slideLayout1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image" Target="../media/image14.jpeg"/><Relationship Id="rId2" Type="http://schemas.openxmlformats.org/officeDocument/2006/relationships/slideLayout" Target="../slideLayouts/slideLayout1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image" Target="../media/image15.jpeg"/><Relationship Id="rId2" Type="http://schemas.openxmlformats.org/officeDocument/2006/relationships/slideLayout" Target="../slideLayouts/slideLayout1.xml"/></Relationships>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image" Target="../media/image16.jpeg"/><Relationship Id="rId2" Type="http://schemas.openxmlformats.org/officeDocument/2006/relationships/slideLayout" Target="../slideLayouts/slideLayout1.xml"/></Relationships>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image" Target="../media/image17.jpeg"/><Relationship Id="rId2" Type="http://schemas.openxmlformats.org/officeDocument/2006/relationships/slideLayout" Target="../slideLayouts/slideLayout1.xml"/></Relationships>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image" Target="../media/image18.jpeg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1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altLang="zh-CN" lang="en-US"/>
          </a:p>
        </p:txBody>
      </p:sp>
      <p:sp>
        <p:nvSpPr>
          <p:cNvPr id="1048599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altLang="zh-CN" lang="en-US"/>
          </a:p>
        </p:txBody>
      </p:sp>
      <p:pic>
        <p:nvPicPr>
          <p:cNvPr id="2097157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20500" y="-1527817"/>
            <a:ext cx="9144000" cy="6911530"/>
          </a:xfrm>
          <a:prstGeom prst="rect"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17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66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42293"/>
            <a:ext cx="8533534" cy="6773415"/>
          </a:xfrm>
          <a:prstGeom prst="rect"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19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67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305233" y="69118"/>
            <a:ext cx="8533534" cy="6719764"/>
          </a:xfrm>
          <a:prstGeom prst="rect"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21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68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92245" y="75824"/>
            <a:ext cx="8559510" cy="6706351"/>
          </a:xfrm>
          <a:prstGeom prst="rect"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597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56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72761" y="69118"/>
            <a:ext cx="8598477" cy="6719764"/>
          </a:xfrm>
          <a:prstGeom prst="rect"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595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305233" y="62411"/>
            <a:ext cx="8533534" cy="6733177"/>
          </a:xfrm>
          <a:prstGeom prst="rect"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591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85750" y="82531"/>
            <a:ext cx="8572500" cy="6692938"/>
          </a:xfrm>
          <a:prstGeom prst="rect"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587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69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07818" y="102650"/>
            <a:ext cx="8728363" cy="6652700"/>
          </a:xfrm>
          <a:prstGeom prst="rect"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589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72761" y="122769"/>
            <a:ext cx="8598477" cy="6612462"/>
          </a:xfrm>
          <a:prstGeom prst="rect"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593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311727" y="183126"/>
            <a:ext cx="8520545" cy="6491748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01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58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874654"/>
            <a:ext cx="9144000" cy="5108691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03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59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344199" y="833642"/>
            <a:ext cx="8455601" cy="5190716"/>
          </a:xfrm>
          <a:prstGeom prst="rect"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05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60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66267" y="28880"/>
            <a:ext cx="8611465" cy="6800240"/>
          </a:xfrm>
          <a:prstGeom prst="rect"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07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61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27301" y="75824"/>
            <a:ext cx="8689397" cy="6706351"/>
          </a:xfrm>
          <a:prstGeom prst="rect"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"/>
          <p:cNvSpPr>
            <a:spLocks noGrp="1"/>
          </p:cNvSpPr>
          <p:nvPr>
            <p:ph type="ctrTitle"/>
          </p:nvPr>
        </p:nvSpPr>
        <p:spPr>
          <a:xfrm>
            <a:off x="49845" y="1122363"/>
            <a:ext cx="8929218" cy="4544498"/>
          </a:xfrm>
        </p:spPr>
        <p:txBody>
          <a:bodyPr/>
          <a:p>
            <a:endParaRPr lang="en-GB"/>
          </a:p>
        </p:txBody>
      </p:sp>
      <p:sp>
        <p:nvSpPr>
          <p:cNvPr id="1048609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6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1297870"/>
            <a:ext cx="9144000" cy="4262259"/>
          </a:xfrm>
          <a:prstGeom prst="rect"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11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6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305233" y="773285"/>
            <a:ext cx="8533534" cy="5311430"/>
          </a:xfrm>
          <a:prstGeom prst="rect"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"/>
          <p:cNvSpPr>
            <a:spLocks noGrp="1"/>
          </p:cNvSpPr>
          <p:nvPr>
            <p:ph type="ctrTitle"/>
          </p:nvPr>
        </p:nvSpPr>
        <p:spPr>
          <a:xfrm flipV="0">
            <a:off x="318221" y="2327707"/>
            <a:ext cx="7772400" cy="296851"/>
          </a:xfrm>
        </p:spPr>
        <p:txBody>
          <a:bodyPr>
            <a:normAutofit fontScale="90000"/>
          </a:bodyPr>
          <a:p>
            <a:endParaRPr lang="en-GB"/>
          </a:p>
        </p:txBody>
      </p:sp>
      <p:sp>
        <p:nvSpPr>
          <p:cNvPr id="1048613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6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318222" y="1752412"/>
            <a:ext cx="8507556" cy="3676281"/>
          </a:xfrm>
          <a:prstGeom prst="rect"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15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6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33795" y="69118"/>
            <a:ext cx="8676409" cy="6719764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CPH1801</dc:creator>
  <dcterms:created xsi:type="dcterms:W3CDTF">2015-05-10T13:30:45Z</dcterms:created>
  <dcterms:modified xsi:type="dcterms:W3CDTF">2021-05-13T02:17:32Z</dcterms:modified>
</cp:coreProperties>
</file>