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xfrm>
            <a:off x="978473" y="687127"/>
            <a:ext cx="7772400" cy="2387600"/>
          </a:xfrm>
        </p:spPr>
        <p:txBody>
          <a:bodyPr/>
          <a:p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C</a:t>
            </a:r>
            <a:r>
              <a:rPr altLang="en" b="1" lang="en-US"/>
              <a:t>O</a:t>
            </a:r>
            <a:r>
              <a:rPr altLang="en" b="1" lang="en-US"/>
              <a:t>L</a:t>
            </a:r>
            <a:r>
              <a:rPr altLang="en" b="1" lang="en-US"/>
              <a:t>O</a:t>
            </a:r>
            <a:r>
              <a:rPr altLang="en" b="1" lang="en-US"/>
              <a:t>G</a:t>
            </a:r>
            <a:r>
              <a:rPr altLang="en" b="1" lang="en-US"/>
              <a:t>Y</a:t>
            </a:r>
            <a:endParaRPr altLang="zh-CN" lang="en-US"/>
          </a:p>
        </p:txBody>
      </p:sp>
      <p:sp>
        <p:nvSpPr>
          <p:cNvPr id="104859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altLang="en" b="1" sz="3600" lang="en-US"/>
              <a:t>M</a:t>
            </a:r>
            <a:r>
              <a:rPr altLang="en" b="1" sz="3600" lang="en-US"/>
              <a:t>E</a:t>
            </a:r>
            <a:r>
              <a:rPr altLang="en" b="1" sz="3600" lang="en-US"/>
              <a:t>A</a:t>
            </a:r>
            <a:r>
              <a:rPr altLang="en" b="1" sz="3600" lang="en-US"/>
              <a:t>N</a:t>
            </a:r>
            <a:r>
              <a:rPr altLang="en" b="1" sz="3600" lang="en-US"/>
              <a:t>I</a:t>
            </a:r>
            <a:r>
              <a:rPr altLang="en" b="1" sz="3600" lang="en-US"/>
              <a:t>N</a:t>
            </a:r>
            <a:r>
              <a:rPr altLang="en" b="1" sz="3600" lang="en-US"/>
              <a:t>G</a:t>
            </a:r>
            <a:endParaRPr altLang="zh-CN" b="1" sz="3600" lang="en-US"/>
          </a:p>
          <a:p>
            <a:r>
              <a:rPr altLang="en" b="1" sz="3600" lang="en-US"/>
              <a:t> </a:t>
            </a:r>
            <a:r>
              <a:rPr altLang="en" b="1" sz="3600" lang="en-US"/>
              <a:t>T</a:t>
            </a:r>
            <a:r>
              <a:rPr altLang="en" b="1" sz="3600" lang="en-US"/>
              <a:t>H</a:t>
            </a:r>
            <a:r>
              <a:rPr altLang="en" b="1" sz="3600" lang="en-US"/>
              <a:t>E</a:t>
            </a:r>
            <a:r>
              <a:rPr altLang="en" b="1" sz="3600" lang="en-US"/>
              <a:t> </a:t>
            </a:r>
            <a:r>
              <a:rPr altLang="en" b="1" sz="3600" lang="en-US"/>
              <a:t>W</a:t>
            </a:r>
            <a:r>
              <a:rPr altLang="en" b="1" sz="3600" lang="en-US"/>
              <a:t>O</a:t>
            </a:r>
            <a:r>
              <a:rPr altLang="en" b="1" sz="3600" lang="en-US"/>
              <a:t>R</a:t>
            </a:r>
            <a:r>
              <a:rPr altLang="en" b="1" sz="3600" lang="en-US"/>
              <a:t>D</a:t>
            </a:r>
            <a:r>
              <a:rPr altLang="en" b="1" sz="3600" lang="en-US"/>
              <a:t> </a:t>
            </a:r>
            <a:r>
              <a:rPr altLang="en" b="1" sz="3600" lang="en-US"/>
              <a:t>O</a:t>
            </a:r>
            <a:r>
              <a:rPr altLang="en" b="1" sz="3600" lang="en-US"/>
              <a:t>N</a:t>
            </a:r>
            <a:r>
              <a:rPr altLang="en" b="1" sz="3600" lang="en-US"/>
              <a:t>C</a:t>
            </a:r>
            <a:r>
              <a:rPr altLang="en" b="1" sz="3600" lang="en-US"/>
              <a:t>O</a:t>
            </a:r>
            <a:r>
              <a:rPr altLang="en" b="1" sz="3600" lang="en-US"/>
              <a:t>L</a:t>
            </a:r>
            <a:r>
              <a:rPr altLang="en" b="1" sz="3600" lang="en-US"/>
              <a:t>O</a:t>
            </a:r>
            <a:r>
              <a:rPr altLang="en" b="1" sz="3600" lang="en-US"/>
              <a:t>G</a:t>
            </a:r>
            <a:r>
              <a:rPr altLang="en" b="1" sz="3600" lang="en-US"/>
              <a:t>Y</a:t>
            </a:r>
            <a:r>
              <a:rPr altLang="en" b="1" sz="3600" lang="en-US"/>
              <a:t> </a:t>
            </a:r>
            <a:r>
              <a:rPr altLang="en" b="1" sz="3600" lang="en-US"/>
              <a:t>I</a:t>
            </a:r>
            <a:r>
              <a:rPr altLang="en" b="1" sz="3600" lang="en-US"/>
              <a:t>S</a:t>
            </a:r>
            <a:r>
              <a:rPr altLang="en" b="1" sz="3600" lang="en-US"/>
              <a:t> </a:t>
            </a:r>
            <a:r>
              <a:rPr altLang="en" b="1" sz="3600" lang="en-US"/>
              <a:t>D</a:t>
            </a:r>
            <a:r>
              <a:rPr altLang="en" b="1" sz="3600" lang="en-US"/>
              <a:t>E</a:t>
            </a:r>
            <a:r>
              <a:rPr altLang="en" b="1" sz="3600" lang="en-US"/>
              <a:t>R</a:t>
            </a:r>
            <a:r>
              <a:rPr altLang="en" b="1" sz="3600" lang="en-US"/>
              <a:t>I</a:t>
            </a:r>
            <a:r>
              <a:rPr altLang="en" b="1" sz="3600" lang="en-US"/>
              <a:t>V</a:t>
            </a:r>
            <a:r>
              <a:rPr altLang="en" b="1" sz="3600" lang="en-US"/>
              <a:t>E</a:t>
            </a:r>
            <a:r>
              <a:rPr altLang="en" b="1" sz="3600" lang="en-US"/>
              <a:t>D</a:t>
            </a:r>
            <a:r>
              <a:rPr altLang="en" b="1" sz="3600" lang="en-US"/>
              <a:t> </a:t>
            </a:r>
            <a:r>
              <a:rPr altLang="en" b="1" sz="3600" lang="en-US"/>
              <a:t>F</a:t>
            </a:r>
            <a:r>
              <a:rPr altLang="en" b="1" sz="3600" lang="en-US"/>
              <a:t>R</a:t>
            </a:r>
            <a:r>
              <a:rPr altLang="en" b="1" sz="3600" lang="en-US"/>
              <a:t>O</a:t>
            </a:r>
            <a:r>
              <a:rPr altLang="en" b="1" sz="3600" lang="en-US"/>
              <a:t>M</a:t>
            </a:r>
            <a:r>
              <a:rPr altLang="en" b="1" sz="3600" lang="en-US"/>
              <a:t> </a:t>
            </a:r>
            <a:r>
              <a:rPr altLang="en" b="1" sz="3600" lang="en-US"/>
              <a:t>G</a:t>
            </a:r>
            <a:r>
              <a:rPr altLang="en" b="1" sz="3600" lang="en-US"/>
              <a:t>R</a:t>
            </a:r>
            <a:r>
              <a:rPr altLang="en" b="1" sz="3600" lang="en-US"/>
              <a:t>E</a:t>
            </a:r>
            <a:r>
              <a:rPr altLang="en" b="1" sz="3600" lang="en-US"/>
              <a:t>E</a:t>
            </a:r>
            <a:r>
              <a:rPr altLang="en" b="1" sz="3600" lang="en-US"/>
              <a:t>K</a:t>
            </a:r>
            <a:r>
              <a:rPr altLang="en" b="1" sz="3600" lang="en-US"/>
              <a:t> </a:t>
            </a:r>
            <a:r>
              <a:rPr altLang="en" b="1" sz="3600" lang="en-US"/>
              <a:t>W</a:t>
            </a:r>
            <a:r>
              <a:rPr altLang="en" b="1" sz="3600" lang="en-US"/>
              <a:t>O</a:t>
            </a:r>
            <a:r>
              <a:rPr altLang="en" b="1" sz="3600" lang="en-US"/>
              <a:t>R</a:t>
            </a:r>
            <a:r>
              <a:rPr altLang="en" b="1" sz="3600" lang="en-US"/>
              <a:t>D</a:t>
            </a:r>
            <a:r>
              <a:rPr altLang="en" b="1" sz="3600" lang="en-US"/>
              <a:t> </a:t>
            </a:r>
            <a:r>
              <a:rPr altLang="en" b="1" sz="3600" lang="en-US"/>
              <a:t>,</a:t>
            </a:r>
            <a:r>
              <a:rPr altLang="en" b="1" sz="3600" lang="en-US"/>
              <a:t>O</a:t>
            </a:r>
            <a:r>
              <a:rPr altLang="en" b="1" sz="3600" lang="en-US"/>
              <a:t>N</a:t>
            </a:r>
            <a:r>
              <a:rPr altLang="en" b="1" sz="3600" lang="en-US"/>
              <a:t>C</a:t>
            </a:r>
            <a:r>
              <a:rPr altLang="en" b="1" sz="3600" lang="en-US"/>
              <a:t>O</a:t>
            </a:r>
            <a:r>
              <a:rPr altLang="en" b="1" sz="3600" lang="en-US"/>
              <a:t> </a:t>
            </a:r>
            <a:r>
              <a:rPr altLang="en" b="1" sz="3600" lang="en-US"/>
              <a:t>M</a:t>
            </a:r>
            <a:r>
              <a:rPr altLang="en" b="1" sz="3600" lang="en-US"/>
              <a:t>E</a:t>
            </a:r>
            <a:r>
              <a:rPr altLang="en" b="1" sz="3600" lang="en-US"/>
              <a:t>A</a:t>
            </a:r>
            <a:r>
              <a:rPr altLang="en" b="1" sz="3600" lang="en-US"/>
              <a:t>N</a:t>
            </a:r>
            <a:r>
              <a:rPr altLang="en" b="1" sz="3600" lang="en-US"/>
              <a:t>S</a:t>
            </a:r>
            <a:r>
              <a:rPr altLang="en" b="1" sz="3600" lang="en-US"/>
              <a:t> </a:t>
            </a:r>
            <a:r>
              <a:rPr altLang="en" b="1" sz="3600" lang="en-US"/>
              <a:t>B</a:t>
            </a:r>
            <a:r>
              <a:rPr altLang="en" b="1" sz="3600" lang="en-US"/>
              <a:t>U</a:t>
            </a:r>
            <a:r>
              <a:rPr altLang="en" b="1" sz="3600" lang="en-US"/>
              <a:t>L</a:t>
            </a:r>
            <a:r>
              <a:rPr altLang="en" b="1" sz="3600" lang="en-US"/>
              <a:t>K</a:t>
            </a:r>
            <a:r>
              <a:rPr altLang="en" b="1" sz="3600" lang="en-US"/>
              <a:t> </a:t>
            </a:r>
            <a:r>
              <a:rPr altLang="en" b="1" sz="3600" lang="en-US"/>
              <a:t>O</a:t>
            </a:r>
            <a:r>
              <a:rPr altLang="en" b="1" sz="3600" lang="en-US"/>
              <a:t>R</a:t>
            </a:r>
            <a:r>
              <a:rPr altLang="en" b="1" sz="3600" lang="en-US"/>
              <a:t> </a:t>
            </a:r>
            <a:r>
              <a:rPr altLang="en" b="1" sz="3600" lang="en-US"/>
              <a:t>T</a:t>
            </a:r>
            <a:r>
              <a:rPr altLang="en" b="1" sz="3600" lang="en-US"/>
              <a:t>U</a:t>
            </a:r>
            <a:r>
              <a:rPr altLang="en" b="1" sz="3600" lang="en-US"/>
              <a:t>M</a:t>
            </a:r>
            <a:r>
              <a:rPr altLang="en" b="1" sz="3600" lang="en-US"/>
              <a:t>O</a:t>
            </a:r>
            <a:r>
              <a:rPr altLang="en" b="1" sz="3600" lang="en-US"/>
              <a:t>R</a:t>
            </a:r>
            <a:r>
              <a:rPr altLang="en" b="1" sz="3600" lang="en-US"/>
              <a:t> </a:t>
            </a:r>
            <a:r>
              <a:rPr altLang="en" b="1" sz="3600" lang="en-US"/>
              <a:t>A</a:t>
            </a:r>
            <a:r>
              <a:rPr altLang="en" b="1" sz="3600" lang="en-US"/>
              <a:t>N</a:t>
            </a:r>
            <a:r>
              <a:rPr altLang="en" b="1" sz="3600" lang="en-US"/>
              <a:t>D</a:t>
            </a:r>
            <a:r>
              <a:rPr altLang="en" b="1" sz="3600" lang="en-US"/>
              <a:t> </a:t>
            </a:r>
            <a:r>
              <a:rPr altLang="en" b="1" sz="3600" lang="en-US"/>
              <a:t>L</a:t>
            </a:r>
            <a:r>
              <a:rPr altLang="en" b="1" sz="3600" lang="en-US"/>
              <a:t>O</a:t>
            </a:r>
            <a:r>
              <a:rPr altLang="en" b="1" sz="3600" lang="en-US"/>
              <a:t>G</a:t>
            </a:r>
            <a:r>
              <a:rPr altLang="en" b="1" sz="3600" lang="en-US"/>
              <a:t>Y</a:t>
            </a:r>
            <a:r>
              <a:rPr altLang="en" b="1" sz="3600" lang="en-US"/>
              <a:t> </a:t>
            </a:r>
            <a:r>
              <a:rPr altLang="en" b="1" sz="3600" lang="en-US"/>
              <a:t>M</a:t>
            </a:r>
            <a:r>
              <a:rPr altLang="en" b="1" sz="3600" lang="en-US"/>
              <a:t>E</a:t>
            </a:r>
            <a:r>
              <a:rPr altLang="en" b="1" sz="3600" lang="en-US"/>
              <a:t>A</a:t>
            </a:r>
            <a:r>
              <a:rPr altLang="en" b="1" sz="3600" lang="en-US"/>
              <a:t>N</a:t>
            </a:r>
            <a:r>
              <a:rPr altLang="en" b="1" sz="3600" lang="en-US"/>
              <a:t>S</a:t>
            </a:r>
            <a:r>
              <a:rPr altLang="en" b="1" sz="3600" lang="en-US"/>
              <a:t> </a:t>
            </a:r>
            <a:r>
              <a:rPr altLang="en" b="1" sz="3600" lang="en-US"/>
              <a:t>S</a:t>
            </a:r>
            <a:r>
              <a:rPr altLang="en" b="1" sz="3600" lang="en-US"/>
              <a:t>T</a:t>
            </a:r>
            <a:r>
              <a:rPr altLang="en" b="1" sz="3600" lang="en-US"/>
              <a:t>U</a:t>
            </a:r>
            <a:r>
              <a:rPr altLang="en" b="1" sz="3600" lang="en-US"/>
              <a:t>D</a:t>
            </a:r>
            <a:r>
              <a:rPr altLang="en" b="1" sz="3600" lang="en-US"/>
              <a:t>Y</a:t>
            </a:r>
            <a:r>
              <a:rPr altLang="en" b="1" sz="3600" lang="en-US"/>
              <a:t>.</a:t>
            </a:r>
            <a:r>
              <a:rPr altLang="en" b="1" sz="3600" lang="en-US"/>
              <a:t>. </a:t>
            </a:r>
            <a:r>
              <a:rPr altLang="en" b="1" sz="3600" lang="en-US"/>
              <a:t> </a:t>
            </a:r>
            <a:endParaRPr altLang="zh-CN" b="1" sz="36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" lang="en-US"/>
              <a:t>D</a:t>
            </a:r>
            <a:r>
              <a:rPr altLang="en" lang="en-US"/>
              <a:t>E</a:t>
            </a:r>
            <a:r>
              <a:rPr altLang="en" lang="en-US"/>
              <a:t>F</a:t>
            </a:r>
            <a:r>
              <a:rPr altLang="en" lang="en-US"/>
              <a:t>I</a:t>
            </a:r>
            <a:r>
              <a:rPr altLang="en" lang="en-US"/>
              <a:t>N</a:t>
            </a:r>
            <a:r>
              <a:rPr altLang="en" lang="en-US"/>
              <a:t>I</a:t>
            </a:r>
            <a:r>
              <a:rPr altLang="en" lang="en-US"/>
              <a:t>T</a:t>
            </a:r>
            <a:r>
              <a:rPr altLang="en" lang="en-US"/>
              <a:t>I</a:t>
            </a:r>
            <a:r>
              <a:rPr altLang="en" lang="en-US"/>
              <a:t>O</a:t>
            </a:r>
            <a:r>
              <a:rPr altLang="en" lang="en-US"/>
              <a:t>N</a:t>
            </a:r>
            <a:br>
              <a:rPr altLang="en" lang="en-US"/>
            </a:br>
            <a:endParaRPr lang="en-GB"/>
          </a:p>
        </p:txBody>
      </p:sp>
      <p:sp>
        <p:nvSpPr>
          <p:cNvPr id="1048598" name="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altLang="en" sz="4100" lang="en-US"/>
              <a:t>O</a:t>
            </a:r>
            <a:r>
              <a:rPr altLang="en" sz="4100" lang="en-US"/>
              <a:t>n</a:t>
            </a:r>
            <a:r>
              <a:rPr altLang="en" sz="4100" lang="en-US"/>
              <a:t>c</a:t>
            </a:r>
            <a:r>
              <a:rPr altLang="en" sz="4100" lang="en-US"/>
              <a:t>o</a:t>
            </a:r>
            <a:r>
              <a:rPr altLang="en" sz="4100" lang="en-US"/>
              <a:t>l</a:t>
            </a:r>
            <a:r>
              <a:rPr altLang="en" sz="4100" lang="en-US"/>
              <a:t>ogy </a:t>
            </a:r>
            <a:r>
              <a:rPr altLang="en" sz="4100" lang="en-US"/>
              <a:t>i</a:t>
            </a:r>
            <a:r>
              <a:rPr altLang="en" sz="4100" lang="en-US"/>
              <a:t>s</a:t>
            </a:r>
            <a:r>
              <a:rPr altLang="en" sz="4100" lang="en-US"/>
              <a:t> </a:t>
            </a:r>
            <a:r>
              <a:rPr altLang="en" sz="4100" lang="en-US"/>
              <a:t>a</a:t>
            </a:r>
            <a:r>
              <a:rPr altLang="en" sz="4100" lang="en-US"/>
              <a:t> </a:t>
            </a:r>
            <a:r>
              <a:rPr altLang="en" sz="4100" lang="en-US"/>
              <a:t>b</a:t>
            </a:r>
            <a:r>
              <a:rPr altLang="en" sz="4100" lang="en-US"/>
              <a:t>r</a:t>
            </a:r>
            <a:r>
              <a:rPr altLang="en" sz="4100" lang="en-US"/>
              <a:t>a</a:t>
            </a:r>
            <a:r>
              <a:rPr altLang="en" sz="4100" lang="en-US"/>
              <a:t>n</a:t>
            </a:r>
            <a:r>
              <a:rPr altLang="en" sz="4100" lang="en-US"/>
              <a:t>c</a:t>
            </a:r>
            <a:r>
              <a:rPr altLang="en" sz="4100" lang="en-US"/>
              <a:t>h</a:t>
            </a:r>
            <a:r>
              <a:rPr altLang="en" sz="4100" lang="en-US"/>
              <a:t> </a:t>
            </a:r>
            <a:r>
              <a:rPr altLang="en" sz="4100" lang="en-US"/>
              <a:t>o</a:t>
            </a:r>
            <a:r>
              <a:rPr altLang="en" sz="4100" lang="en-US"/>
              <a:t>f</a:t>
            </a:r>
            <a:r>
              <a:rPr altLang="en" sz="4100" lang="en-US"/>
              <a:t> </a:t>
            </a:r>
            <a:r>
              <a:rPr altLang="en" sz="4100" lang="en-US"/>
              <a:t>s</a:t>
            </a:r>
            <a:r>
              <a:rPr altLang="en" sz="4100" lang="en-US"/>
              <a:t>c</a:t>
            </a:r>
            <a:r>
              <a:rPr altLang="en" sz="4100" lang="en-US"/>
              <a:t>i</a:t>
            </a:r>
            <a:r>
              <a:rPr altLang="en" sz="4100" lang="en-US"/>
              <a:t>e</a:t>
            </a:r>
            <a:r>
              <a:rPr altLang="en" sz="4100" lang="en-US"/>
              <a:t>n</a:t>
            </a:r>
            <a:r>
              <a:rPr altLang="en" sz="4100" lang="en-US"/>
              <a:t>c</a:t>
            </a:r>
            <a:r>
              <a:rPr altLang="en" sz="4100" lang="en-US"/>
              <a:t>e</a:t>
            </a:r>
            <a:r>
              <a:rPr altLang="en" sz="4100" lang="en-US"/>
              <a:t> </a:t>
            </a:r>
            <a:r>
              <a:rPr altLang="en" sz="4100" lang="en-US"/>
              <a:t>o</a:t>
            </a:r>
            <a:r>
              <a:rPr altLang="en" sz="4100" lang="en-US"/>
              <a:t>r</a:t>
            </a:r>
            <a:r>
              <a:rPr altLang="en" sz="4100" lang="en-US"/>
              <a:t> </a:t>
            </a:r>
            <a:r>
              <a:rPr altLang="en" sz="4100" lang="en-US"/>
              <a:t>m</a:t>
            </a:r>
            <a:r>
              <a:rPr altLang="en" sz="4100" lang="en-US"/>
              <a:t>e</a:t>
            </a:r>
            <a:r>
              <a:rPr altLang="en" sz="4100" lang="en-US"/>
              <a:t>d</a:t>
            </a:r>
            <a:r>
              <a:rPr altLang="en" sz="4100" lang="en-US"/>
              <a:t>i</a:t>
            </a:r>
            <a:r>
              <a:rPr altLang="en" sz="4100" lang="en-US"/>
              <a:t>c</a:t>
            </a:r>
            <a:r>
              <a:rPr altLang="en" sz="4100" lang="en-US"/>
              <a:t>i</a:t>
            </a:r>
            <a:r>
              <a:rPr altLang="en" sz="4100" lang="en-US"/>
              <a:t>n</a:t>
            </a:r>
            <a:r>
              <a:rPr altLang="en" sz="4100" lang="en-US"/>
              <a:t>e </a:t>
            </a:r>
            <a:r>
              <a:rPr altLang="en" sz="4100" lang="en-US"/>
              <a:t>t</a:t>
            </a:r>
            <a:r>
              <a:rPr altLang="en" sz="4100" lang="en-US"/>
              <a:t>h</a:t>
            </a:r>
            <a:r>
              <a:rPr altLang="en" sz="4100" lang="en-US"/>
              <a:t>a</a:t>
            </a:r>
            <a:r>
              <a:rPr altLang="en" sz="4100" lang="en-US"/>
              <a:t>t</a:t>
            </a:r>
            <a:r>
              <a:rPr altLang="en" sz="4100" lang="en-US"/>
              <a:t> </a:t>
            </a:r>
            <a:r>
              <a:rPr altLang="en" sz="4100" lang="en-US"/>
              <a:t>d</a:t>
            </a:r>
            <a:r>
              <a:rPr altLang="en" sz="4100" lang="en-US"/>
              <a:t>e</a:t>
            </a:r>
            <a:r>
              <a:rPr altLang="en" sz="4100" lang="en-US"/>
              <a:t>a</a:t>
            </a:r>
            <a:r>
              <a:rPr altLang="en" sz="4100" lang="en-US"/>
              <a:t>l</a:t>
            </a:r>
            <a:r>
              <a:rPr altLang="en" sz="4100" lang="en-US"/>
              <a:t>s</a:t>
            </a:r>
            <a:r>
              <a:rPr altLang="en" sz="4100" lang="en-US"/>
              <a:t> </a:t>
            </a:r>
            <a:r>
              <a:rPr altLang="en" sz="4100" lang="en-US"/>
              <a:t>w</a:t>
            </a:r>
            <a:r>
              <a:rPr altLang="en" sz="4100" lang="en-US"/>
              <a:t>i</a:t>
            </a:r>
            <a:r>
              <a:rPr altLang="en" sz="4100" lang="en-US"/>
              <a:t>t</a:t>
            </a:r>
            <a:r>
              <a:rPr altLang="en" sz="4100" lang="en-US"/>
              <a:t>h</a:t>
            </a:r>
            <a:r>
              <a:rPr altLang="en" sz="4100" lang="en-US"/>
              <a:t> </a:t>
            </a:r>
            <a:r>
              <a:rPr altLang="en" sz="4100" lang="en-US"/>
              <a:t>t</a:t>
            </a:r>
            <a:r>
              <a:rPr altLang="en" sz="4100" lang="en-US"/>
              <a:t>h</a:t>
            </a:r>
            <a:r>
              <a:rPr altLang="en" sz="4100" lang="en-US"/>
              <a:t>e</a:t>
            </a:r>
            <a:r>
              <a:rPr altLang="en" sz="4100" lang="en-US"/>
              <a:t> </a:t>
            </a:r>
            <a:r>
              <a:rPr altLang="en" sz="4100" lang="en-US"/>
              <a:t>s</a:t>
            </a:r>
            <a:r>
              <a:rPr altLang="en" sz="4100" lang="en-US"/>
              <a:t>t</a:t>
            </a:r>
            <a:r>
              <a:rPr altLang="en" sz="4100" lang="en-US"/>
              <a:t>u</a:t>
            </a:r>
            <a:r>
              <a:rPr altLang="en" sz="4100" lang="en-US"/>
              <a:t>d</a:t>
            </a:r>
            <a:r>
              <a:rPr altLang="en" sz="4100" lang="en-US"/>
              <a:t>y</a:t>
            </a:r>
            <a:r>
              <a:rPr altLang="en" sz="4100" lang="en-US"/>
              <a:t> </a:t>
            </a:r>
            <a:r>
              <a:rPr altLang="en" sz="4100" lang="en-US"/>
              <a:t>o</a:t>
            </a:r>
            <a:r>
              <a:rPr altLang="en" sz="4100" lang="en-US"/>
              <a:t>f</a:t>
            </a:r>
            <a:r>
              <a:rPr altLang="en" sz="4100" lang="en-US"/>
              <a:t> </a:t>
            </a:r>
            <a:r>
              <a:rPr altLang="en" sz="4100" lang="en-US"/>
              <a:t>p</a:t>
            </a:r>
            <a:r>
              <a:rPr altLang="en" sz="4100" lang="en-US"/>
              <a:t>r</a:t>
            </a:r>
            <a:r>
              <a:rPr altLang="en" sz="4100" lang="en-US"/>
              <a:t>e</a:t>
            </a:r>
            <a:r>
              <a:rPr altLang="en" sz="4100" lang="en-US"/>
              <a:t>v</a:t>
            </a:r>
            <a:r>
              <a:rPr altLang="en" sz="4100" lang="en-US"/>
              <a:t>e</a:t>
            </a:r>
            <a:r>
              <a:rPr altLang="en" sz="4100" lang="en-US"/>
              <a:t>n</a:t>
            </a:r>
            <a:r>
              <a:rPr altLang="en" sz="4100" lang="en-US"/>
              <a:t>t</a:t>
            </a:r>
            <a:r>
              <a:rPr altLang="en" sz="4100" lang="en-US"/>
              <a:t>i</a:t>
            </a:r>
            <a:r>
              <a:rPr altLang="en" sz="4100" lang="en-US"/>
              <a:t>o</a:t>
            </a:r>
            <a:r>
              <a:rPr altLang="en" sz="4100" lang="en-US"/>
              <a:t>n</a:t>
            </a:r>
            <a:r>
              <a:rPr altLang="en" sz="4100" lang="en-US"/>
              <a:t>, </a:t>
            </a:r>
            <a:r>
              <a:rPr altLang="en" sz="4100" lang="en-US"/>
              <a:t>d</a:t>
            </a:r>
            <a:r>
              <a:rPr altLang="en" sz="4100" lang="en-US"/>
              <a:t>i</a:t>
            </a:r>
            <a:r>
              <a:rPr altLang="en" sz="4100" lang="en-US"/>
              <a:t>a</a:t>
            </a:r>
            <a:r>
              <a:rPr altLang="en" sz="4100" lang="en-US"/>
              <a:t>g</a:t>
            </a:r>
            <a:r>
              <a:rPr altLang="en" sz="4100" lang="en-US"/>
              <a:t>n</a:t>
            </a:r>
            <a:r>
              <a:rPr altLang="en" sz="4100" lang="en-US"/>
              <a:t>osis </a:t>
            </a:r>
            <a:r>
              <a:rPr altLang="en" sz="4100" lang="en-US"/>
              <a:t>a</a:t>
            </a:r>
            <a:r>
              <a:rPr altLang="en" sz="4100" lang="en-US"/>
              <a:t>n</a:t>
            </a:r>
            <a:r>
              <a:rPr altLang="en" sz="4100" lang="en-US"/>
              <a:t>d</a:t>
            </a:r>
            <a:r>
              <a:rPr altLang="en" sz="4100" lang="en-US"/>
              <a:t> </a:t>
            </a:r>
            <a:r>
              <a:rPr altLang="en" sz="4100" lang="en-US"/>
              <a:t>t</a:t>
            </a:r>
            <a:r>
              <a:rPr altLang="en" sz="4100" lang="en-US"/>
              <a:t>r</a:t>
            </a:r>
            <a:r>
              <a:rPr altLang="en" sz="4100" lang="en-US"/>
              <a:t>e</a:t>
            </a:r>
            <a:r>
              <a:rPr altLang="en" sz="4100" lang="en-US"/>
              <a:t>a</a:t>
            </a:r>
            <a:r>
              <a:rPr altLang="en" sz="4100" lang="en-US"/>
              <a:t>t</a:t>
            </a:r>
            <a:r>
              <a:rPr altLang="en" sz="4100" lang="en-US"/>
              <a:t>m</a:t>
            </a:r>
            <a:r>
              <a:rPr altLang="en" sz="4100" lang="en-US"/>
              <a:t>e</a:t>
            </a:r>
            <a:r>
              <a:rPr altLang="en" sz="4100" lang="en-US"/>
              <a:t>n</a:t>
            </a:r>
            <a:r>
              <a:rPr altLang="en" sz="4100" lang="en-US"/>
              <a:t>t</a:t>
            </a:r>
            <a:r>
              <a:rPr altLang="en" sz="4100" lang="en-US"/>
              <a:t> </a:t>
            </a:r>
            <a:r>
              <a:rPr altLang="en" sz="4100" lang="en-US"/>
              <a:t>o</a:t>
            </a:r>
            <a:r>
              <a:rPr altLang="en" sz="4100" lang="en-US"/>
              <a:t>f</a:t>
            </a:r>
            <a:r>
              <a:rPr altLang="en" sz="4100" lang="en-US"/>
              <a:t> </a:t>
            </a:r>
            <a:r>
              <a:rPr altLang="en" sz="4100" lang="en-US"/>
              <a:t>c</a:t>
            </a:r>
            <a:r>
              <a:rPr altLang="en" sz="4100" lang="en-US"/>
              <a:t>a</a:t>
            </a:r>
            <a:r>
              <a:rPr altLang="en" sz="4100" lang="en-US"/>
              <a:t>n</a:t>
            </a:r>
            <a:r>
              <a:rPr altLang="en" sz="4100" lang="en-US"/>
              <a:t>c</a:t>
            </a:r>
            <a:r>
              <a:rPr altLang="en" sz="4100" lang="en-US"/>
              <a:t>e</a:t>
            </a:r>
            <a:r>
              <a:rPr altLang="en" sz="4100" lang="en-US"/>
              <a:t>r</a:t>
            </a:r>
            <a:r>
              <a:rPr altLang="en" sz="4100" lang="en-US"/>
              <a:t>. </a:t>
            </a:r>
            <a:endParaRPr sz="4100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" lang="en-US"/>
              <a:t>T</a:t>
            </a:r>
            <a:r>
              <a:rPr altLang="en" lang="en-US"/>
              <a:t>Y</a:t>
            </a:r>
            <a:r>
              <a:rPr altLang="en" lang="en-US"/>
              <a:t>P</a:t>
            </a:r>
            <a:r>
              <a:rPr altLang="en" lang="en-US"/>
              <a:t>E</a:t>
            </a:r>
            <a:r>
              <a:rPr altLang="en" lang="en-US"/>
              <a:t>S</a:t>
            </a:r>
            <a:r>
              <a:rPr altLang="en" lang="en-US"/>
              <a:t> </a:t>
            </a:r>
            <a:r>
              <a:rPr altLang="en" lang="en-US"/>
              <a:t>O</a:t>
            </a:r>
            <a:r>
              <a:rPr altLang="en" lang="en-US"/>
              <a:t>F</a:t>
            </a:r>
            <a:r>
              <a:rPr altLang="en" lang="en-US"/>
              <a:t> </a:t>
            </a:r>
            <a:r>
              <a:rPr altLang="en" lang="en-US"/>
              <a:t>T</a:t>
            </a:r>
            <a:r>
              <a:rPr altLang="en" lang="en-US"/>
              <a:t>U</a:t>
            </a:r>
            <a:r>
              <a:rPr altLang="en" lang="en-US"/>
              <a:t>M</a:t>
            </a:r>
            <a:r>
              <a:rPr altLang="en" lang="en-US"/>
              <a:t>O</a:t>
            </a:r>
            <a:r>
              <a:rPr altLang="en" lang="en-US"/>
              <a:t>R</a:t>
            </a:r>
            <a:br>
              <a:rPr altLang="en" lang="en-US"/>
            </a:br>
            <a:br>
              <a:rPr altLang="en" lang="en-US"/>
            </a:br>
            <a:endParaRPr lang="en-GB"/>
          </a:p>
        </p:txBody>
      </p:sp>
      <p:sp>
        <p:nvSpPr>
          <p:cNvPr id="1048600" name=""/>
          <p:cNvSpPr>
            <a:spLocks noGrp="1"/>
          </p:cNvSpPr>
          <p:nvPr>
            <p:ph type="subTitle" idx="1"/>
          </p:nvPr>
        </p:nvSpPr>
        <p:spPr>
          <a:xfrm>
            <a:off x="1143000" y="2288619"/>
            <a:ext cx="6858000" cy="4363013"/>
          </a:xfrm>
        </p:spPr>
        <p:txBody>
          <a:bodyPr>
            <a:noAutofit/>
          </a:bodyPr>
          <a:p>
            <a:r>
              <a:rPr altLang="en" sz="3400" lang="en-US"/>
              <a:t>T</a:t>
            </a:r>
            <a:r>
              <a:rPr altLang="en" sz="3400" lang="en-US"/>
              <a:t>h</a:t>
            </a:r>
            <a:r>
              <a:rPr altLang="en" sz="3400" lang="en-US"/>
              <a:t>e</a:t>
            </a:r>
            <a:r>
              <a:rPr altLang="en" sz="3400" lang="en-US"/>
              <a:t>r</a:t>
            </a:r>
            <a:r>
              <a:rPr altLang="en" sz="3400" lang="en-US"/>
              <a:t>e</a:t>
            </a:r>
            <a:r>
              <a:rPr altLang="en" sz="3400" lang="en-US"/>
              <a:t> </a:t>
            </a:r>
            <a:r>
              <a:rPr altLang="en" sz="3400" lang="en-US"/>
              <a:t>a</a:t>
            </a:r>
            <a:r>
              <a:rPr altLang="en" sz="3400" lang="en-US"/>
              <a:t>r</a:t>
            </a:r>
            <a:r>
              <a:rPr altLang="en" sz="3400" lang="en-US"/>
              <a:t>e</a:t>
            </a:r>
            <a:r>
              <a:rPr altLang="en" sz="3400" lang="en-US"/>
              <a:t> </a:t>
            </a:r>
            <a:r>
              <a:rPr altLang="en" sz="3400" lang="en-US"/>
              <a:t>m</a:t>
            </a:r>
            <a:r>
              <a:rPr altLang="en" sz="3400" lang="en-US"/>
              <a:t>a</a:t>
            </a:r>
            <a:r>
              <a:rPr altLang="en" sz="3400" lang="en-US"/>
              <a:t>i</a:t>
            </a:r>
            <a:r>
              <a:rPr altLang="en" sz="3400" lang="en-US"/>
              <a:t>n</a:t>
            </a:r>
            <a:r>
              <a:rPr altLang="en" sz="3400" lang="en-US"/>
              <a:t>l</a:t>
            </a:r>
            <a:r>
              <a:rPr altLang="en" sz="3400" lang="en-US"/>
              <a:t>y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w</a:t>
            </a:r>
            <a:r>
              <a:rPr altLang="en" sz="3400" lang="en-US"/>
              <a:t>o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y</a:t>
            </a:r>
            <a:r>
              <a:rPr altLang="en" sz="3400" lang="en-US"/>
              <a:t>p</a:t>
            </a:r>
            <a:r>
              <a:rPr altLang="en" sz="3400" lang="en-US"/>
              <a:t>e</a:t>
            </a:r>
            <a:r>
              <a:rPr altLang="en" sz="3400" lang="en-US"/>
              <a:t>s</a:t>
            </a:r>
            <a:r>
              <a:rPr altLang="en" sz="3400" lang="en-US"/>
              <a:t> </a:t>
            </a:r>
            <a:r>
              <a:rPr altLang="en" sz="3400" lang="en-US"/>
              <a:t>o</a:t>
            </a:r>
            <a:r>
              <a:rPr altLang="en" sz="3400" lang="en-US"/>
              <a:t>f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u</a:t>
            </a:r>
            <a:r>
              <a:rPr altLang="en" sz="3400" lang="en-US"/>
              <a:t>m</a:t>
            </a:r>
            <a:r>
              <a:rPr altLang="en" sz="3400" lang="en-US"/>
              <a:t>o</a:t>
            </a:r>
            <a:r>
              <a:rPr altLang="en" sz="3400" lang="en-US"/>
              <a:t>r</a:t>
            </a:r>
            <a:r>
              <a:rPr altLang="en" sz="3400" lang="en-US"/>
              <a:t> </a:t>
            </a:r>
            <a:r>
              <a:rPr altLang="en" sz="3400" lang="en-US"/>
              <a:t>i</a:t>
            </a:r>
            <a:r>
              <a:rPr altLang="en" sz="3400" lang="en-US"/>
              <a:t>.</a:t>
            </a:r>
            <a:r>
              <a:rPr altLang="en" sz="3400" lang="en-US"/>
              <a:t>e</a:t>
            </a:r>
            <a:endParaRPr sz="3400" lang="en-GB"/>
          </a:p>
          <a:p>
            <a:r>
              <a:rPr altLang="en" sz="3400" lang="en-US"/>
              <a:t>1</a:t>
            </a:r>
            <a:r>
              <a:rPr altLang="en" sz="3400" lang="en-US"/>
              <a:t>.</a:t>
            </a:r>
            <a:r>
              <a:rPr altLang="en" sz="3400" lang="en-US"/>
              <a:t>B</a:t>
            </a:r>
            <a:r>
              <a:rPr altLang="en" sz="3400" lang="en-US"/>
              <a:t>E</a:t>
            </a:r>
            <a:r>
              <a:rPr altLang="en" sz="3400" lang="en-US"/>
              <a:t>N</a:t>
            </a:r>
            <a:r>
              <a:rPr altLang="en" sz="3400" lang="en-US"/>
              <a:t>I</a:t>
            </a:r>
            <a:r>
              <a:rPr altLang="en" sz="3400" lang="en-US"/>
              <a:t>N</a:t>
            </a:r>
            <a:r>
              <a:rPr altLang="en" sz="3400" lang="en-US"/>
              <a:t>G</a:t>
            </a:r>
            <a:r>
              <a:rPr altLang="en" sz="3400" lang="en-US"/>
              <a:t>N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U</a:t>
            </a:r>
            <a:r>
              <a:rPr altLang="en" sz="3400" lang="en-US"/>
              <a:t>M</a:t>
            </a:r>
            <a:r>
              <a:rPr altLang="en" sz="3400" lang="en-US"/>
              <a:t>O</a:t>
            </a:r>
            <a:r>
              <a:rPr altLang="en" sz="3400" lang="en-US"/>
              <a:t>R</a:t>
            </a:r>
            <a:r>
              <a:rPr altLang="en" sz="3400" lang="en-US"/>
              <a:t>.</a:t>
            </a:r>
            <a:endParaRPr sz="3400" lang="en-GB"/>
          </a:p>
          <a:p>
            <a:r>
              <a:rPr altLang="en" sz="3400" lang="en-US"/>
              <a:t>it </a:t>
            </a:r>
            <a:r>
              <a:rPr altLang="en" sz="3400" lang="en-US"/>
              <a:t>i</a:t>
            </a:r>
            <a:r>
              <a:rPr altLang="en" sz="3400" lang="en-US"/>
              <a:t>s</a:t>
            </a:r>
            <a:r>
              <a:rPr altLang="en" sz="3400" lang="en-US"/>
              <a:t> </a:t>
            </a:r>
            <a:r>
              <a:rPr altLang="en" sz="3400" lang="en-US"/>
              <a:t>n</a:t>
            </a:r>
            <a:r>
              <a:rPr altLang="en" sz="3400" lang="en-US"/>
              <a:t>o</a:t>
            </a:r>
            <a:r>
              <a:rPr altLang="en" sz="3400" lang="en-US"/>
              <a:t>n</a:t>
            </a:r>
            <a:r>
              <a:rPr altLang="en" sz="3400" lang="en-US"/>
              <a:t>c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c</a:t>
            </a:r>
            <a:r>
              <a:rPr altLang="en" sz="3400" lang="en-US"/>
              <a:t>e</a:t>
            </a:r>
            <a:r>
              <a:rPr altLang="en" sz="3400" lang="en-US"/>
              <a:t>r</a:t>
            </a:r>
            <a:r>
              <a:rPr altLang="en" sz="3400" lang="en-US"/>
              <a:t>ous 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d</a:t>
            </a:r>
            <a:r>
              <a:rPr altLang="en" sz="3400" lang="en-US"/>
              <a:t> </a:t>
            </a:r>
            <a:r>
              <a:rPr altLang="en" sz="3400" lang="en-US"/>
              <a:t>can't </a:t>
            </a:r>
            <a:r>
              <a:rPr altLang="en" sz="3400" lang="en-US"/>
              <a:t>s</a:t>
            </a:r>
            <a:r>
              <a:rPr altLang="en" sz="3400" lang="en-US"/>
              <a:t>p</a:t>
            </a:r>
            <a:r>
              <a:rPr altLang="en" sz="3400" lang="en-US"/>
              <a:t>r</a:t>
            </a:r>
            <a:r>
              <a:rPr altLang="en" sz="3400" lang="en-US"/>
              <a:t>e</a:t>
            </a:r>
            <a:r>
              <a:rPr altLang="en" sz="3400" lang="en-US"/>
              <a:t>a</a:t>
            </a:r>
            <a:r>
              <a:rPr altLang="en" sz="3400" lang="en-US"/>
              <a:t>d</a:t>
            </a:r>
            <a:r>
              <a:rPr altLang="en" sz="3400" lang="en-US"/>
              <a:t> </a:t>
            </a:r>
            <a:r>
              <a:rPr altLang="en" sz="3400" lang="en-US"/>
              <a:t>f</a:t>
            </a:r>
            <a:r>
              <a:rPr altLang="en" sz="3400" lang="en-US"/>
              <a:t>r</a:t>
            </a:r>
            <a:r>
              <a:rPr altLang="en" sz="3400" lang="en-US"/>
              <a:t>o</a:t>
            </a:r>
            <a:r>
              <a:rPr altLang="en" sz="3400" lang="en-US"/>
              <a:t>m</a:t>
            </a:r>
            <a:r>
              <a:rPr altLang="en" sz="3400" lang="en-US"/>
              <a:t> </a:t>
            </a:r>
            <a:r>
              <a:rPr altLang="en" sz="3400" lang="en-US"/>
              <a:t>o</a:t>
            </a:r>
            <a:r>
              <a:rPr altLang="en" sz="3400" lang="en-US"/>
              <a:t>n</a:t>
            </a:r>
            <a:r>
              <a:rPr altLang="en" sz="3400" lang="en-US"/>
              <a:t>e</a:t>
            </a:r>
            <a:r>
              <a:rPr altLang="en" sz="3400" lang="en-US"/>
              <a:t> </a:t>
            </a:r>
            <a:r>
              <a:rPr altLang="en" sz="3400" lang="en-US"/>
              <a:t>o</a:t>
            </a:r>
            <a:r>
              <a:rPr altLang="en" sz="3400" lang="en-US"/>
              <a:t>r</a:t>
            </a:r>
            <a:r>
              <a:rPr altLang="en" sz="3400" lang="en-US"/>
              <a:t>g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o</a:t>
            </a:r>
            <a:r>
              <a:rPr altLang="en" sz="3400" lang="en-US"/>
              <a:t> 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o</a:t>
            </a:r>
            <a:r>
              <a:rPr altLang="en" sz="3400" lang="en-US"/>
              <a:t>t</a:t>
            </a:r>
            <a:r>
              <a:rPr altLang="en" sz="3400" lang="en-US"/>
              <a:t>h</a:t>
            </a:r>
            <a:r>
              <a:rPr altLang="en" sz="3400" lang="en-US"/>
              <a:t>e</a:t>
            </a:r>
            <a:r>
              <a:rPr altLang="en" sz="3400" lang="en-US"/>
              <a:t>r</a:t>
            </a:r>
            <a:r>
              <a:rPr altLang="en" sz="3400" lang="en-US"/>
              <a:t>. </a:t>
            </a:r>
            <a:endParaRPr sz="3400" lang="en-GB"/>
          </a:p>
          <a:p>
            <a:r>
              <a:rPr altLang="en" sz="3400" lang="en-US"/>
              <a:t>2</a:t>
            </a:r>
            <a:r>
              <a:rPr altLang="en" sz="3400" lang="en-US"/>
              <a:t>.</a:t>
            </a:r>
            <a:r>
              <a:rPr altLang="en" sz="3400" lang="en-US"/>
              <a:t>M</a:t>
            </a:r>
            <a:r>
              <a:rPr altLang="en" sz="3400" lang="en-US"/>
              <a:t>A</a:t>
            </a:r>
            <a:r>
              <a:rPr altLang="en" sz="3400" lang="en-US"/>
              <a:t>L</a:t>
            </a:r>
            <a:r>
              <a:rPr altLang="en" sz="3400" lang="en-US"/>
              <a:t>I</a:t>
            </a:r>
            <a:r>
              <a:rPr altLang="en" sz="3400" lang="en-US"/>
              <a:t>G</a:t>
            </a:r>
            <a:r>
              <a:rPr altLang="en" sz="3400" lang="en-US"/>
              <a:t>N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T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U</a:t>
            </a:r>
            <a:r>
              <a:rPr altLang="en" sz="3400" lang="en-US"/>
              <a:t>M</a:t>
            </a:r>
            <a:r>
              <a:rPr altLang="en" sz="3400" lang="en-US"/>
              <a:t>O</a:t>
            </a:r>
            <a:r>
              <a:rPr altLang="en" sz="3400" lang="en-US"/>
              <a:t>R</a:t>
            </a:r>
            <a:r>
              <a:rPr altLang="en" sz="3400" lang="en-US"/>
              <a:t>.</a:t>
            </a:r>
            <a:endParaRPr sz="3400" lang="en-GB"/>
          </a:p>
          <a:p>
            <a:r>
              <a:rPr altLang="en" sz="3400" lang="en-US"/>
              <a:t> </a:t>
            </a:r>
            <a:r>
              <a:rPr altLang="en" sz="3400" lang="en-US"/>
              <a:t>it </a:t>
            </a:r>
            <a:r>
              <a:rPr altLang="en" sz="3400" lang="en-US"/>
              <a:t>i</a:t>
            </a:r>
            <a:r>
              <a:rPr altLang="en" sz="3400" lang="en-US"/>
              <a:t>s</a:t>
            </a:r>
            <a:r>
              <a:rPr altLang="en" sz="3400" lang="en-US"/>
              <a:t> </a:t>
            </a:r>
            <a:r>
              <a:rPr altLang="en" sz="3400" lang="en-US"/>
              <a:t>c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c</a:t>
            </a:r>
            <a:r>
              <a:rPr altLang="en" sz="3400" lang="en-US"/>
              <a:t>e</a:t>
            </a:r>
            <a:r>
              <a:rPr altLang="en" sz="3400" lang="en-US"/>
              <a:t>r</a:t>
            </a:r>
            <a:r>
              <a:rPr altLang="en" sz="3400" lang="en-US"/>
              <a:t>o</a:t>
            </a:r>
            <a:r>
              <a:rPr altLang="en" sz="3400" lang="en-US"/>
              <a:t>u</a:t>
            </a:r>
            <a:r>
              <a:rPr altLang="en" sz="3400" lang="en-US"/>
              <a:t>s</a:t>
            </a:r>
            <a:r>
              <a:rPr altLang="en" sz="3400" lang="en-US"/>
              <a:t> 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d</a:t>
            </a:r>
            <a:r>
              <a:rPr altLang="en" sz="3400" lang="en-US"/>
              <a:t> </a:t>
            </a:r>
            <a:r>
              <a:rPr altLang="en" sz="3400" lang="en-US"/>
              <a:t>c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 </a:t>
            </a:r>
            <a:r>
              <a:rPr altLang="en" sz="3400" lang="en-US"/>
              <a:t>s</a:t>
            </a:r>
            <a:r>
              <a:rPr altLang="en" sz="3400" lang="en-US"/>
              <a:t>p</a:t>
            </a:r>
            <a:r>
              <a:rPr altLang="en" sz="3400" lang="en-US"/>
              <a:t>r</a:t>
            </a:r>
            <a:r>
              <a:rPr altLang="en" sz="3400" lang="en-US"/>
              <a:t>e</a:t>
            </a:r>
            <a:r>
              <a:rPr altLang="en" sz="3400" lang="en-US"/>
              <a:t>a</a:t>
            </a:r>
            <a:r>
              <a:rPr altLang="en" sz="3400" lang="en-US"/>
              <a:t>d</a:t>
            </a:r>
            <a:r>
              <a:rPr altLang="en" sz="3400" lang="en-US"/>
              <a:t> </a:t>
            </a:r>
            <a:r>
              <a:rPr altLang="en" sz="3400" lang="en-US"/>
              <a:t>f</a:t>
            </a:r>
            <a:r>
              <a:rPr altLang="en" sz="3400" lang="en-US"/>
              <a:t>r</a:t>
            </a:r>
            <a:r>
              <a:rPr altLang="en" sz="3400" lang="en-US"/>
              <a:t>o</a:t>
            </a:r>
            <a:r>
              <a:rPr altLang="en" sz="3400" lang="en-US"/>
              <a:t>m</a:t>
            </a:r>
            <a:r>
              <a:rPr altLang="en" sz="3400" lang="en-US"/>
              <a:t> </a:t>
            </a:r>
            <a:r>
              <a:rPr altLang="en" sz="3400" lang="en-US"/>
              <a:t>o</a:t>
            </a:r>
            <a:r>
              <a:rPr altLang="en" sz="3400" lang="en-US"/>
              <a:t>n</a:t>
            </a:r>
            <a:r>
              <a:rPr altLang="en" sz="3400" lang="en-US"/>
              <a:t>e</a:t>
            </a:r>
            <a:r>
              <a:rPr altLang="en" sz="3400" lang="en-US"/>
              <a:t> </a:t>
            </a:r>
            <a:r>
              <a:rPr altLang="en" sz="3400" lang="en-US"/>
              <a:t>o</a:t>
            </a:r>
            <a:r>
              <a:rPr altLang="en" sz="3400" lang="en-US"/>
              <a:t>r</a:t>
            </a:r>
            <a:r>
              <a:rPr altLang="en" sz="3400" lang="en-US"/>
              <a:t>g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 </a:t>
            </a:r>
            <a:r>
              <a:rPr altLang="en" sz="3400" lang="en-US"/>
              <a:t>t</a:t>
            </a:r>
            <a:r>
              <a:rPr altLang="en" sz="3400" lang="en-US"/>
              <a:t>o</a:t>
            </a:r>
            <a:r>
              <a:rPr altLang="en" sz="3400" lang="en-US"/>
              <a:t> </a:t>
            </a:r>
            <a:r>
              <a:rPr altLang="en" sz="3400" lang="en-US"/>
              <a:t>a</a:t>
            </a:r>
            <a:r>
              <a:rPr altLang="en" sz="3400" lang="en-US"/>
              <a:t>n</a:t>
            </a:r>
            <a:r>
              <a:rPr altLang="en" sz="3400" lang="en-US"/>
              <a:t>o</a:t>
            </a:r>
            <a:r>
              <a:rPr altLang="en" sz="3400" lang="en-US"/>
              <a:t>t</a:t>
            </a:r>
            <a:r>
              <a:rPr altLang="en" sz="3400" lang="en-US"/>
              <a:t>h</a:t>
            </a:r>
            <a:r>
              <a:rPr altLang="en" sz="3400" lang="en-US"/>
              <a:t>e</a:t>
            </a:r>
            <a:r>
              <a:rPr altLang="en" sz="3400" lang="en-US"/>
              <a:t>r</a:t>
            </a:r>
            <a:r>
              <a:rPr altLang="en" sz="3400" lang="en-US"/>
              <a:t>. </a:t>
            </a:r>
            <a:endParaRPr sz="340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" b="1" lang="en-US"/>
              <a:t>W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N</a:t>
            </a:r>
            <a:r>
              <a:rPr altLang="en" b="1" lang="en-US"/>
              <a:t>I</a:t>
            </a:r>
            <a:r>
              <a:rPr altLang="en" b="1" lang="en-US"/>
              <a:t>N</a:t>
            </a:r>
            <a:r>
              <a:rPr altLang="en" b="1" lang="en-US"/>
              <a:t>G</a:t>
            </a:r>
            <a:r>
              <a:rPr altLang="en" b="1" lang="en-US"/>
              <a:t> </a:t>
            </a:r>
            <a:r>
              <a:rPr altLang="en" b="1" lang="en-US"/>
              <a:t>S</a:t>
            </a:r>
            <a:r>
              <a:rPr altLang="en" b="1" lang="en-US"/>
              <a:t>I</a:t>
            </a:r>
            <a:r>
              <a:rPr altLang="en" b="1" lang="en-US"/>
              <a:t>G</a:t>
            </a:r>
            <a:r>
              <a:rPr altLang="en" b="1" lang="en-US"/>
              <a:t>N</a:t>
            </a:r>
            <a:r>
              <a:rPr altLang="en" b="1" lang="en-US"/>
              <a:t>S</a:t>
            </a:r>
            <a:r>
              <a:rPr altLang="en" b="1" lang="en-US"/>
              <a:t> </a:t>
            </a:r>
            <a:r>
              <a:rPr altLang="en" b="1" lang="en-US"/>
              <a:t>O</a:t>
            </a:r>
            <a:r>
              <a:rPr altLang="en" b="1" lang="en-US"/>
              <a:t>F</a:t>
            </a:r>
            <a:r>
              <a:rPr altLang="en" b="1" lang="en-US"/>
              <a:t> </a:t>
            </a:r>
            <a:r>
              <a:rPr altLang="en" b="1" lang="en-US"/>
              <a:t>C</a:t>
            </a:r>
            <a:r>
              <a:rPr altLang="en" b="1" lang="en-US"/>
              <a:t>A</a:t>
            </a:r>
            <a:r>
              <a:rPr altLang="en" b="1" lang="en-US"/>
              <a:t>N</a:t>
            </a:r>
            <a:r>
              <a:rPr altLang="en" b="1" lang="en-US"/>
              <a:t>C</a:t>
            </a:r>
            <a:r>
              <a:rPr altLang="en" b="1" lang="en-US"/>
              <a:t>E</a:t>
            </a:r>
            <a:r>
              <a:rPr altLang="en" b="1" lang="en-US"/>
              <a:t>R</a:t>
            </a:r>
            <a:br>
              <a:rPr altLang="en" b="1" lang="en-US"/>
            </a:br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315002" y="3199971"/>
            <a:ext cx="8582548" cy="3331041"/>
          </a:xfrm>
        </p:spPr>
        <p:txBody>
          <a:bodyPr>
            <a:noAutofit/>
          </a:bodyPr>
          <a:p>
            <a:r>
              <a:rPr altLang="en" b="1" sz="2500" lang="en-US"/>
              <a:t>C</a:t>
            </a:r>
            <a:r>
              <a:rPr altLang="en" b="1" sz="2500" lang="en-US"/>
              <a:t>A</a:t>
            </a:r>
            <a:r>
              <a:rPr altLang="en" b="1" sz="2500" lang="en-US"/>
              <a:t>U</a:t>
            </a:r>
            <a:r>
              <a:rPr altLang="en" b="1" sz="2500" lang="en-US"/>
              <a:t>T</a:t>
            </a:r>
            <a:r>
              <a:rPr altLang="en" b="1" sz="2500" lang="en-US"/>
              <a:t>I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endParaRPr b="1" sz="2500" lang="en-GB"/>
          </a:p>
          <a:p>
            <a:r>
              <a:rPr altLang="en" b="1" sz="2500" lang="en-US"/>
              <a:t>C</a:t>
            </a:r>
            <a:r>
              <a:rPr altLang="en" b="1" sz="2500" lang="en-US"/>
              <a:t>. 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o</a:t>
            </a:r>
            <a:r>
              <a:rPr altLang="en" b="1" sz="2500" lang="en-US"/>
              <a:t>w</a:t>
            </a:r>
            <a:r>
              <a:rPr altLang="en" b="1" sz="2500" lang="en-US"/>
              <a:t>e</a:t>
            </a:r>
            <a:r>
              <a:rPr altLang="en" b="1" sz="2500" lang="en-US"/>
              <a:t>l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l</a:t>
            </a:r>
            <a:r>
              <a:rPr altLang="en" b="1" sz="2500" lang="en-US"/>
              <a:t>a</a:t>
            </a:r>
            <a:r>
              <a:rPr altLang="en" b="1" sz="2500" lang="en-US"/>
              <a:t>d</a:t>
            </a:r>
            <a:r>
              <a:rPr altLang="en" b="1" sz="2500" lang="en-US"/>
              <a:t>d</a:t>
            </a:r>
            <a:r>
              <a:rPr altLang="en" b="1" sz="2500" lang="en-US"/>
              <a:t>e</a:t>
            </a:r>
            <a:r>
              <a:rPr altLang="en" b="1" sz="2500" lang="en-US"/>
              <a:t>r</a:t>
            </a:r>
            <a:r>
              <a:rPr altLang="en" b="1" sz="2500" lang="en-US"/>
              <a:t> 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b</a:t>
            </a:r>
            <a:r>
              <a:rPr altLang="en" b="1" sz="2500" lang="en-US"/>
              <a:t>i</a:t>
            </a:r>
            <a:r>
              <a:rPr altLang="en" b="1" sz="2500" lang="en-US"/>
              <a:t>t</a:t>
            </a:r>
            <a:r>
              <a:rPr altLang="en" b="1" sz="2500" lang="en-US"/>
              <a:t>s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A</a:t>
            </a:r>
            <a:r>
              <a:rPr altLang="en" b="1" sz="2500" lang="en-US"/>
              <a:t>. </a:t>
            </a:r>
            <a:r>
              <a:rPr altLang="en" b="1" sz="2500" lang="en-US"/>
              <a:t>a</a:t>
            </a:r>
            <a:r>
              <a:rPr altLang="en" b="1" sz="2500" lang="en-US"/>
              <a:t> </a:t>
            </a:r>
            <a:r>
              <a:rPr altLang="en" b="1" sz="2500" lang="en-US"/>
              <a:t>s</a:t>
            </a:r>
            <a:r>
              <a:rPr altLang="en" b="1" sz="2500" lang="en-US"/>
              <a:t>ore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t</a:t>
            </a:r>
            <a:r>
              <a:rPr altLang="en" b="1" sz="2500" lang="en-US"/>
              <a:t> </a:t>
            </a:r>
            <a:r>
              <a:rPr altLang="en" b="1" sz="2500" lang="en-US"/>
              <a:t>doesn't </a:t>
            </a:r>
            <a:r>
              <a:rPr altLang="en" b="1" sz="2500" lang="en-US"/>
              <a:t>h</a:t>
            </a:r>
            <a:r>
              <a:rPr altLang="en" b="1" sz="2500" lang="en-US"/>
              <a:t>e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endParaRPr b="1" sz="2500" lang="en-GB"/>
          </a:p>
          <a:p>
            <a:r>
              <a:rPr altLang="en" b="1" sz="2500" lang="en-US"/>
              <a:t>U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U</a:t>
            </a:r>
            <a:r>
              <a:rPr altLang="en" b="1" sz="2500" lang="en-US"/>
              <a:t>n</a:t>
            </a:r>
            <a:r>
              <a:rPr altLang="en" b="1" sz="2500" lang="en-US"/>
              <a:t>u</a:t>
            </a:r>
            <a:r>
              <a:rPr altLang="en" b="1" sz="2500" lang="en-US"/>
              <a:t>s</a:t>
            </a:r>
            <a:r>
              <a:rPr altLang="en" b="1" sz="2500" lang="en-US"/>
              <a:t>u</a:t>
            </a:r>
            <a:r>
              <a:rPr altLang="en" b="1" sz="2500" lang="en-US"/>
              <a:t>a</a:t>
            </a:r>
            <a:r>
              <a:rPr altLang="en" b="1" sz="2500" lang="en-US"/>
              <a:t>l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e</a:t>
            </a:r>
            <a:r>
              <a:rPr altLang="en" b="1" sz="2500" lang="en-US"/>
              <a:t>d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g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d</a:t>
            </a:r>
            <a:r>
              <a:rPr altLang="en" b="1" sz="2500" lang="en-US"/>
              <a:t>i</a:t>
            </a:r>
            <a:r>
              <a:rPr altLang="en" b="1" sz="2500" lang="en-US"/>
              <a:t>s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T</a:t>
            </a:r>
            <a:r>
              <a:rPr altLang="en" b="1" sz="2500" lang="en-US"/>
              <a:t>. </a:t>
            </a:r>
            <a:r>
              <a:rPr altLang="en" b="1" sz="2500" lang="en-US"/>
              <a:t>T</a:t>
            </a:r>
            <a:r>
              <a:rPr altLang="en" b="1" sz="2500" lang="en-US"/>
              <a:t>h</a:t>
            </a:r>
            <a:r>
              <a:rPr altLang="en" b="1" sz="2500" lang="en-US"/>
              <a:t>i</a:t>
            </a:r>
            <a:r>
              <a:rPr altLang="en" b="1" sz="2500" lang="en-US"/>
              <a:t>c</a:t>
            </a:r>
            <a:r>
              <a:rPr altLang="en" b="1" sz="2500" lang="en-US"/>
              <a:t>k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g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f</a:t>
            </a:r>
            <a:r>
              <a:rPr altLang="en" b="1" sz="2500" lang="en-US"/>
              <a:t> </a:t>
            </a:r>
            <a:r>
              <a:rPr altLang="en" b="1" sz="2500" lang="en-US"/>
              <a:t>l</a:t>
            </a:r>
            <a:r>
              <a:rPr altLang="en" b="1" sz="2500" lang="en-US"/>
              <a:t>u</a:t>
            </a:r>
            <a:r>
              <a:rPr altLang="en" b="1" sz="2500" lang="en-US"/>
              <a:t>m</a:t>
            </a:r>
            <a:r>
              <a:rPr altLang="en" b="1" sz="2500" lang="en-US"/>
              <a:t>p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b</a:t>
            </a:r>
            <a:r>
              <a:rPr altLang="en" b="1" sz="2500" lang="en-US"/>
              <a:t>r</a:t>
            </a:r>
            <a:r>
              <a:rPr altLang="en" b="1" sz="2500" lang="en-US"/>
              <a:t>e</a:t>
            </a:r>
            <a:r>
              <a:rPr altLang="en" b="1" sz="2500" lang="en-US"/>
              <a:t>a</a:t>
            </a:r>
            <a:r>
              <a:rPr altLang="en" b="1" sz="2500" lang="en-US"/>
              <a:t>s</a:t>
            </a:r>
            <a:r>
              <a:rPr altLang="en" b="1" sz="2500" lang="en-US"/>
              <a:t>t</a:t>
            </a:r>
            <a:r>
              <a:rPr altLang="en" b="1" sz="2500" lang="en-US"/>
              <a:t> </a:t>
            </a:r>
            <a:r>
              <a:rPr altLang="en" b="1" sz="2500" lang="en-US"/>
              <a:t>o</a:t>
            </a:r>
            <a:r>
              <a:rPr altLang="en" b="1" sz="2500" lang="en-US"/>
              <a:t>r</a:t>
            </a:r>
            <a:r>
              <a:rPr altLang="en" b="1" sz="2500" lang="en-US"/>
              <a:t> </a:t>
            </a:r>
            <a:r>
              <a:rPr altLang="en" b="1" sz="2500" lang="en-US"/>
              <a:t>e</a:t>
            </a:r>
            <a:r>
              <a:rPr altLang="en" b="1" sz="2500" lang="en-US"/>
              <a:t>l</a:t>
            </a:r>
            <a:r>
              <a:rPr altLang="en" b="1" sz="2500" lang="en-US"/>
              <a:t>s</a:t>
            </a:r>
            <a:r>
              <a:rPr altLang="en" b="1" sz="2500" lang="en-US"/>
              <a:t>e</a:t>
            </a:r>
            <a:r>
              <a:rPr altLang="en" b="1" sz="2500" lang="en-US"/>
              <a:t>w</a:t>
            </a:r>
            <a:r>
              <a:rPr altLang="en" b="1" sz="2500" lang="en-US"/>
              <a:t>h</a:t>
            </a:r>
            <a:r>
              <a:rPr altLang="en" b="1" sz="2500" lang="en-US"/>
              <a:t>ere</a:t>
            </a:r>
            <a:r>
              <a:rPr altLang="en" b="1" sz="2500" lang="en-US"/>
              <a:t>.</a:t>
            </a:r>
            <a:endParaRPr b="1" sz="2500" lang="en-GB"/>
          </a:p>
          <a:p>
            <a:r>
              <a:rPr altLang="en" b="1" sz="2500" lang="en-US"/>
              <a:t>I</a:t>
            </a:r>
            <a:r>
              <a:rPr altLang="en" b="1" sz="2500" lang="en-US"/>
              <a:t>.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i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t</a:t>
            </a:r>
            <a:r>
              <a:rPr altLang="en" b="1" sz="2500" lang="en-US"/>
              <a:t>i</a:t>
            </a:r>
            <a:r>
              <a:rPr altLang="en" b="1" sz="2500" lang="en-US"/>
              <a:t>o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(</a:t>
            </a:r>
            <a:r>
              <a:rPr altLang="en" b="1" sz="2500" lang="en-US"/>
              <a:t> </a:t>
            </a:r>
            <a:r>
              <a:rPr altLang="en" b="1" sz="2500" lang="en-US"/>
              <a:t>d</a:t>
            </a:r>
            <a:r>
              <a:rPr altLang="en" b="1" sz="2500" lang="en-US"/>
              <a:t>y</a:t>
            </a:r>
            <a:r>
              <a:rPr altLang="en" b="1" sz="2500" lang="en-US"/>
              <a:t>s</a:t>
            </a:r>
            <a:r>
              <a:rPr altLang="en" b="1" sz="2500" lang="en-US"/>
              <a:t>p</a:t>
            </a:r>
            <a:r>
              <a:rPr altLang="en" b="1" sz="2500" lang="en-US"/>
              <a:t>e</a:t>
            </a:r>
            <a:r>
              <a:rPr altLang="en" b="1" sz="2500" lang="en-US"/>
              <a:t>p</a:t>
            </a:r>
            <a:r>
              <a:rPr altLang="en" b="1" sz="2500" lang="en-US"/>
              <a:t>s</a:t>
            </a:r>
            <a:r>
              <a:rPr altLang="en" b="1" sz="2500" lang="en-US"/>
              <a:t>i</a:t>
            </a:r>
            <a:r>
              <a:rPr altLang="en" b="1" sz="2500" lang="en-US"/>
              <a:t>a</a:t>
            </a:r>
            <a:r>
              <a:rPr altLang="en" b="1" sz="2500" lang="en-US"/>
              <a:t>) </a:t>
            </a:r>
            <a:endParaRPr b="1" sz="2500" lang="en-GB"/>
          </a:p>
          <a:p>
            <a:r>
              <a:rPr altLang="en" b="1" sz="2500" lang="en-US"/>
              <a:t>O</a:t>
            </a:r>
            <a:r>
              <a:rPr altLang="en" b="1" sz="2500" lang="en-US"/>
              <a:t>. </a:t>
            </a:r>
            <a:r>
              <a:rPr altLang="en" b="1" sz="2500" lang="en-US"/>
              <a:t>O</a:t>
            </a:r>
            <a:r>
              <a:rPr altLang="en" b="1" sz="2500" lang="en-US"/>
              <a:t>b</a:t>
            </a:r>
            <a:r>
              <a:rPr altLang="en" b="1" sz="2500" lang="en-US"/>
              <a:t>v</a:t>
            </a:r>
            <a:r>
              <a:rPr altLang="en" b="1" sz="2500" lang="en-US"/>
              <a:t>i</a:t>
            </a:r>
            <a:r>
              <a:rPr altLang="en" b="1" sz="2500" lang="en-US"/>
              <a:t>o</a:t>
            </a:r>
            <a:r>
              <a:rPr altLang="en" b="1" sz="2500" lang="en-US"/>
              <a:t>u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h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g</a:t>
            </a:r>
            <a:r>
              <a:rPr altLang="en" b="1" sz="2500" lang="en-US"/>
              <a:t>e</a:t>
            </a:r>
            <a:r>
              <a:rPr altLang="en" b="1" sz="2500" lang="en-US"/>
              <a:t> 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 </a:t>
            </a:r>
            <a:r>
              <a:rPr altLang="en" b="1" sz="2500" lang="en-US"/>
              <a:t>w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t</a:t>
            </a:r>
            <a:r>
              <a:rPr altLang="en" b="1" sz="2500" lang="en-US"/>
              <a:t>s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m</a:t>
            </a:r>
            <a:r>
              <a:rPr altLang="en" b="1" sz="2500" lang="en-US"/>
              <a:t>o</a:t>
            </a:r>
            <a:r>
              <a:rPr altLang="en" b="1" sz="2500" lang="en-US"/>
              <a:t>l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. </a:t>
            </a:r>
            <a:endParaRPr b="1" sz="2500" lang="en-GB"/>
          </a:p>
          <a:p>
            <a:r>
              <a:rPr altLang="en" b="1" sz="2500" lang="en-US"/>
              <a:t>N</a:t>
            </a:r>
            <a:r>
              <a:rPr altLang="en" b="1" sz="2500" lang="en-US"/>
              <a:t>. </a:t>
            </a:r>
            <a:r>
              <a:rPr altLang="en" b="1" sz="2500" lang="en-US"/>
              <a:t>N</a:t>
            </a:r>
            <a:r>
              <a:rPr altLang="en" b="1" sz="2500" lang="en-US"/>
              <a:t>a</a:t>
            </a:r>
            <a:r>
              <a:rPr altLang="en" b="1" sz="2500" lang="en-US"/>
              <a:t>g</a:t>
            </a:r>
            <a:r>
              <a:rPr altLang="en" b="1" sz="2500" lang="en-US"/>
              <a:t>g</a:t>
            </a:r>
            <a:r>
              <a:rPr altLang="en" b="1" sz="2500" lang="en-US"/>
              <a:t>i</a:t>
            </a:r>
            <a:r>
              <a:rPr altLang="en" b="1" sz="2500" lang="en-US"/>
              <a:t>n</a:t>
            </a:r>
            <a:r>
              <a:rPr altLang="en" b="1" sz="2500" lang="en-US"/>
              <a:t>g</a:t>
            </a:r>
            <a:r>
              <a:rPr altLang="en" b="1" sz="2500" lang="en-US"/>
              <a:t> </a:t>
            </a:r>
            <a:r>
              <a:rPr altLang="en" b="1" sz="2500" lang="en-US"/>
              <a:t>c</a:t>
            </a:r>
            <a:r>
              <a:rPr altLang="en" b="1" sz="2500" lang="en-US"/>
              <a:t>o</a:t>
            </a:r>
            <a:r>
              <a:rPr altLang="en" b="1" sz="2500" lang="en-US"/>
              <a:t>u</a:t>
            </a:r>
            <a:r>
              <a:rPr altLang="en" b="1" sz="2500" lang="en-US"/>
              <a:t>g</a:t>
            </a:r>
            <a:r>
              <a:rPr altLang="en" b="1" sz="2500" lang="en-US"/>
              <a:t>h</a:t>
            </a:r>
            <a:r>
              <a:rPr altLang="en" b="1" sz="2500" lang="en-US"/>
              <a:t> </a:t>
            </a:r>
            <a:r>
              <a:rPr altLang="en" b="1" sz="2500" lang="en-US"/>
              <a:t>a</a:t>
            </a:r>
            <a:r>
              <a:rPr altLang="en" b="1" sz="2500" lang="en-US"/>
              <a:t>n</a:t>
            </a:r>
            <a:r>
              <a:rPr altLang="en" b="1" sz="2500" lang="en-US"/>
              <a:t>d</a:t>
            </a:r>
            <a:r>
              <a:rPr altLang="en" b="1" sz="2500" lang="en-US"/>
              <a:t> </a:t>
            </a:r>
            <a:r>
              <a:rPr altLang="en" b="1" sz="2500" lang="en-US"/>
              <a:t>h</a:t>
            </a:r>
            <a:r>
              <a:rPr altLang="en" b="1" sz="2500" lang="en-US"/>
              <a:t>o</a:t>
            </a:r>
            <a:r>
              <a:rPr altLang="en" b="1" sz="2500" lang="en-US"/>
              <a:t>a</a:t>
            </a:r>
            <a:r>
              <a:rPr altLang="en" b="1" sz="2500" lang="en-US"/>
              <a:t>r</a:t>
            </a:r>
            <a:r>
              <a:rPr altLang="en" b="1" sz="2500" lang="en-US"/>
              <a:t>s</a:t>
            </a:r>
            <a:r>
              <a:rPr altLang="en" b="1" sz="2500" lang="en-US"/>
              <a:t>e</a:t>
            </a:r>
            <a:r>
              <a:rPr altLang="en" b="1" sz="2500" lang="en-US"/>
              <a:t>n</a:t>
            </a:r>
            <a:r>
              <a:rPr altLang="en" b="1" sz="2500" lang="en-US"/>
              <a:t>e</a:t>
            </a:r>
            <a:r>
              <a:rPr altLang="en" b="1" sz="2500" lang="en-US"/>
              <a:t>s</a:t>
            </a:r>
            <a:r>
              <a:rPr altLang="en" b="1" sz="2500" lang="en-US"/>
              <a:t>s</a:t>
            </a:r>
            <a:endParaRPr b="1" sz="2500" lang="en-GB"/>
          </a:p>
          <a:p>
            <a:endParaRPr b="1" sz="2500" lang="en-GB"/>
          </a:p>
          <a:p>
            <a:endParaRPr b="1" sz="2500" lang="en-GB"/>
          </a:p>
        </p:txBody>
      </p:sp>
      <p:sp>
        <p:nvSpPr>
          <p:cNvPr id="1048594" name=""/>
          <p:cNvSpPr txBox="1"/>
          <p:nvPr/>
        </p:nvSpPr>
        <p:spPr>
          <a:xfrm>
            <a:off x="3169162" y="-984634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GB">
                <a:solidFill>
                  <a:srgbClr val="000000"/>
                </a:solidFill>
              </a:rPr>
              <a:t/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" b="1" lang="en-US"/>
              <a:t>C</a:t>
            </a:r>
            <a:r>
              <a:rPr altLang="en" b="1" lang="en-US"/>
              <a:t>A</a:t>
            </a:r>
            <a:r>
              <a:rPr altLang="en" b="1" lang="en-US"/>
              <a:t>T</a:t>
            </a:r>
            <a:r>
              <a:rPr altLang="en" b="1" lang="en-US"/>
              <a:t>E</a:t>
            </a:r>
            <a:r>
              <a:rPr altLang="en" b="1" lang="en-US"/>
              <a:t>G</a:t>
            </a:r>
            <a:r>
              <a:rPr altLang="en" b="1" lang="en-US"/>
              <a:t>O</a:t>
            </a:r>
            <a:r>
              <a:rPr altLang="en" b="1" lang="en-US"/>
              <a:t>R</a:t>
            </a:r>
            <a:r>
              <a:rPr altLang="en" b="1" lang="en-US"/>
              <a:t>I</a:t>
            </a:r>
            <a:r>
              <a:rPr altLang="en" b="1" lang="en-US"/>
              <a:t>E</a:t>
            </a:r>
            <a:r>
              <a:rPr altLang="en" b="1" lang="en-US"/>
              <a:t>S</a:t>
            </a:r>
            <a:r>
              <a:rPr altLang="en" b="1" lang="en-US"/>
              <a:t> </a:t>
            </a:r>
            <a:r>
              <a:rPr altLang="en" b="1" lang="en-US"/>
              <a:t>O</a:t>
            </a:r>
            <a:r>
              <a:rPr altLang="en" b="1" lang="en-US"/>
              <a:t>F</a:t>
            </a:r>
            <a:r>
              <a:rPr altLang="en" b="1" lang="en-US"/>
              <a:t> </a:t>
            </a:r>
            <a:r>
              <a:rPr altLang="en" b="1" lang="en-US"/>
              <a:t>C</a:t>
            </a:r>
            <a:r>
              <a:rPr altLang="en" b="1" lang="en-US"/>
              <a:t>A</a:t>
            </a:r>
            <a:r>
              <a:rPr altLang="en" b="1" lang="en-US"/>
              <a:t>N</a:t>
            </a:r>
            <a:r>
              <a:rPr altLang="en" b="1" lang="en-US"/>
              <a:t>C</a:t>
            </a:r>
            <a:r>
              <a:rPr altLang="en" b="1" lang="en-US"/>
              <a:t>E</a:t>
            </a:r>
            <a:r>
              <a:rPr altLang="en" b="1" lang="en-US"/>
              <a:t>R</a:t>
            </a:r>
            <a:br>
              <a:rPr altLang="en" b="1" lang="en-US"/>
            </a:br>
            <a:endParaRPr b="1"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455385" cy="3078699"/>
          </a:xfrm>
        </p:spPr>
        <p:txBody>
          <a:bodyPr>
            <a:noAutofit/>
          </a:bodyPr>
          <a:p>
            <a:r>
              <a:rPr altLang="en" b="1" sz="2800" lang="en-US"/>
              <a:t>1</a:t>
            </a:r>
            <a:r>
              <a:rPr altLang="en" b="1" sz="2800" lang="en-US"/>
              <a:t>.</a:t>
            </a:r>
            <a:r>
              <a:rPr altLang="en" b="1" sz="2800" lang="en-US"/>
              <a:t> </a:t>
            </a:r>
            <a:r>
              <a:rPr altLang="en" b="1" sz="2800" lang="en-US"/>
              <a:t>C</a:t>
            </a:r>
            <a:r>
              <a:rPr altLang="en" b="1" sz="2800" lang="en-US"/>
              <a:t>A</a:t>
            </a:r>
            <a:r>
              <a:rPr altLang="en" b="1" sz="2800" lang="en-US"/>
              <a:t>R</a:t>
            </a:r>
            <a:r>
              <a:rPr altLang="en" b="1" sz="2800" lang="en-US"/>
              <a:t>C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O</a:t>
            </a:r>
            <a:r>
              <a:rPr altLang="en" b="1" sz="2800" lang="en-US"/>
              <a:t>M</a:t>
            </a:r>
            <a:r>
              <a:rPr altLang="en" b="1" sz="2800" lang="en-US"/>
              <a:t>A</a:t>
            </a:r>
            <a:r>
              <a:rPr altLang="en" b="1" sz="2800" lang="en-US"/>
              <a:t>. </a:t>
            </a:r>
            <a:endParaRPr sz="2800" lang="en-GB"/>
          </a:p>
          <a:p>
            <a:r>
              <a:rPr altLang="en" b="1" sz="2800" lang="en-US"/>
              <a:t>A</a:t>
            </a:r>
            <a:r>
              <a:rPr altLang="en" b="1" sz="2800" lang="en-US"/>
              <a:t> </a:t>
            </a:r>
            <a:r>
              <a:rPr altLang="en" b="1" sz="2800" lang="en-US"/>
              <a:t>c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c</a:t>
            </a:r>
            <a:r>
              <a:rPr altLang="en" b="1" sz="2800" lang="en-US"/>
              <a:t>e</a:t>
            </a:r>
            <a:r>
              <a:rPr altLang="en" b="1" sz="2800" lang="en-US"/>
              <a:t>r</a:t>
            </a:r>
            <a:r>
              <a:rPr altLang="en" b="1" sz="2800" lang="en-US"/>
              <a:t> </a:t>
            </a:r>
            <a:r>
              <a:rPr altLang="en" b="1" sz="2800" lang="en-US"/>
              <a:t>w</a:t>
            </a:r>
            <a:r>
              <a:rPr altLang="en" b="1" sz="2800" lang="en-US"/>
              <a:t>h</a:t>
            </a:r>
            <a:r>
              <a:rPr altLang="en" b="1" sz="2800" lang="en-US"/>
              <a:t>i</a:t>
            </a:r>
            <a:r>
              <a:rPr altLang="en" b="1" sz="2800" lang="en-US"/>
              <a:t>c</a:t>
            </a:r>
            <a:r>
              <a:rPr altLang="en" b="1" sz="2800" lang="en-US"/>
              <a:t>h</a:t>
            </a:r>
            <a:r>
              <a:rPr altLang="en" b="1" sz="2800" lang="en-US"/>
              <a:t> </a:t>
            </a:r>
            <a:r>
              <a:rPr altLang="en" b="1" sz="2800" lang="en-US"/>
              <a:t>i</a:t>
            </a:r>
            <a:r>
              <a:rPr altLang="en" b="1" sz="2800" lang="en-US"/>
              <a:t>s</a:t>
            </a:r>
            <a:r>
              <a:rPr altLang="en" b="1" sz="2800" lang="en-US"/>
              <a:t> </a:t>
            </a:r>
            <a:r>
              <a:rPr altLang="en" b="1" sz="2800" lang="en-US"/>
              <a:t>p</a:t>
            </a:r>
            <a:r>
              <a:rPr altLang="en" b="1" sz="2800" lang="en-US"/>
              <a:t>r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r>
              <a:rPr altLang="en" b="1" sz="2800" lang="en-US"/>
              <a:t>e</a:t>
            </a:r>
            <a:r>
              <a:rPr altLang="en" b="1" sz="2800" lang="en-US"/>
              <a:t>n</a:t>
            </a:r>
            <a:r>
              <a:rPr altLang="en" b="1" sz="2800" lang="en-US"/>
              <a:t>t</a:t>
            </a:r>
            <a:r>
              <a:rPr altLang="en" b="1" sz="2800" lang="en-US"/>
              <a:t> 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 </a:t>
            </a:r>
            <a:r>
              <a:rPr altLang="en" b="1" sz="2800" lang="en-US"/>
              <a:t>e</a:t>
            </a:r>
            <a:r>
              <a:rPr altLang="en" b="1" sz="2800" lang="en-US"/>
              <a:t>p</a:t>
            </a:r>
            <a:r>
              <a:rPr altLang="en" b="1" sz="2800" lang="en-US"/>
              <a:t>i</a:t>
            </a:r>
            <a:r>
              <a:rPr altLang="en" b="1" sz="2800" lang="en-US"/>
              <a:t>t</a:t>
            </a:r>
            <a:r>
              <a:rPr altLang="en" b="1" sz="2800" lang="en-US"/>
              <a:t>h</a:t>
            </a:r>
            <a:r>
              <a:rPr altLang="en" b="1" sz="2800" lang="en-US"/>
              <a:t>e</a:t>
            </a:r>
            <a:r>
              <a:rPr altLang="en" b="1" sz="2800" lang="en-US"/>
              <a:t>l</a:t>
            </a:r>
            <a:r>
              <a:rPr altLang="en" b="1" sz="2800" lang="en-US"/>
              <a:t>l</a:t>
            </a:r>
            <a:r>
              <a:rPr altLang="en" b="1" sz="2800" lang="en-US"/>
              <a:t>i</a:t>
            </a:r>
            <a:r>
              <a:rPr altLang="en" b="1" sz="2800" lang="en-US"/>
              <a:t>a</a:t>
            </a:r>
            <a:r>
              <a:rPr altLang="en" b="1" sz="2800" lang="en-US"/>
              <a:t>l</a:t>
            </a:r>
            <a:r>
              <a:rPr altLang="en" b="1" sz="2800" lang="en-US"/>
              <a:t> </a:t>
            </a:r>
            <a:r>
              <a:rPr altLang="en" b="1" sz="2800" lang="en-US"/>
              <a:t>t</a:t>
            </a:r>
            <a:r>
              <a:rPr altLang="en" b="1" sz="2800" lang="en-US"/>
              <a:t>i</a:t>
            </a:r>
            <a:r>
              <a:rPr altLang="en" b="1" sz="2800" lang="en-US"/>
              <a:t>s</a:t>
            </a:r>
            <a:r>
              <a:rPr altLang="en" b="1" sz="2800" lang="en-US"/>
              <a:t>s</a:t>
            </a:r>
            <a:r>
              <a:rPr altLang="en" b="1" sz="2800" lang="en-US"/>
              <a:t>u</a:t>
            </a:r>
            <a:r>
              <a:rPr altLang="en" b="1" sz="2800" lang="en-US"/>
              <a:t>e</a:t>
            </a:r>
            <a:r>
              <a:rPr altLang="en" b="1" sz="2800" lang="en-US"/>
              <a:t>. </a:t>
            </a:r>
            <a:endParaRPr sz="2800" lang="en-GB"/>
          </a:p>
          <a:p>
            <a:r>
              <a:rPr altLang="en" b="1" sz="2800" lang="en-US"/>
              <a:t>I</a:t>
            </a:r>
            <a:r>
              <a:rPr altLang="en" b="1" sz="2800" lang="en-US"/>
              <a:t>t</a:t>
            </a:r>
            <a:r>
              <a:rPr altLang="en" b="1" sz="2800" lang="en-US"/>
              <a:t> </a:t>
            </a:r>
            <a:r>
              <a:rPr altLang="en" b="1" sz="2800" lang="en-US"/>
              <a:t>h</a:t>
            </a:r>
            <a:r>
              <a:rPr altLang="en" b="1" sz="2800" lang="en-US"/>
              <a:t>a</a:t>
            </a:r>
            <a:r>
              <a:rPr altLang="en" b="1" sz="2800" lang="en-US"/>
              <a:t>s</a:t>
            </a:r>
            <a:r>
              <a:rPr altLang="en" b="1" sz="2800" lang="en-US"/>
              <a:t> </a:t>
            </a:r>
            <a:r>
              <a:rPr altLang="en" b="1" sz="2800" lang="en-US"/>
              <a:t>t</a:t>
            </a:r>
            <a:r>
              <a:rPr altLang="en" b="1" sz="2800" lang="en-US"/>
              <a:t>w</a:t>
            </a:r>
            <a:r>
              <a:rPr altLang="en" b="1" sz="2800" lang="en-US"/>
              <a:t>o</a:t>
            </a:r>
            <a:r>
              <a:rPr altLang="en" b="1" sz="2800" lang="en-US"/>
              <a:t> </a:t>
            </a:r>
            <a:r>
              <a:rPr altLang="en" b="1" sz="2800" lang="en-US"/>
              <a:t>t</a:t>
            </a:r>
            <a:r>
              <a:rPr altLang="en" b="1" sz="2800" lang="en-US"/>
              <a:t>y</a:t>
            </a:r>
            <a:r>
              <a:rPr altLang="en" b="1" sz="2800" lang="en-US"/>
              <a:t>p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r>
              <a:rPr altLang="en" b="1" sz="2800" lang="en-US"/>
              <a:t>. </a:t>
            </a:r>
            <a:endParaRPr sz="2800" lang="en-GB"/>
          </a:p>
          <a:p>
            <a:r>
              <a:rPr altLang="en" b="1" sz="2800" lang="en-US"/>
              <a:t>A</a:t>
            </a:r>
            <a:r>
              <a:rPr altLang="en" b="1" sz="2800" lang="en-US"/>
              <a:t>. </a:t>
            </a:r>
            <a:r>
              <a:rPr altLang="en" b="1" sz="2800" lang="en-US"/>
              <a:t>A</a:t>
            </a:r>
            <a:r>
              <a:rPr altLang="en" b="1" sz="2800" lang="en-US"/>
              <a:t>d</a:t>
            </a:r>
            <a:r>
              <a:rPr altLang="en" b="1" sz="2800" lang="en-US"/>
              <a:t>e</a:t>
            </a:r>
            <a:r>
              <a:rPr altLang="en" b="1" sz="2800" lang="en-US"/>
              <a:t>n</a:t>
            </a:r>
            <a:r>
              <a:rPr altLang="en" b="1" sz="2800" lang="en-US"/>
              <a:t>o</a:t>
            </a:r>
            <a:r>
              <a:rPr altLang="en" b="1" sz="2800" lang="en-US"/>
              <a:t>c</a:t>
            </a:r>
            <a:r>
              <a:rPr altLang="en" b="1" sz="2800" lang="en-US"/>
              <a:t>a</a:t>
            </a:r>
            <a:r>
              <a:rPr altLang="en" b="1" sz="2800" lang="en-US"/>
              <a:t>r</a:t>
            </a:r>
            <a:r>
              <a:rPr altLang="en" b="1" sz="2800" lang="en-US"/>
              <a:t>c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o</a:t>
            </a:r>
            <a:r>
              <a:rPr altLang="en" b="1" sz="2800" lang="en-US"/>
              <a:t>m</a:t>
            </a:r>
            <a:r>
              <a:rPr altLang="en" b="1" sz="2800" lang="en-US"/>
              <a:t>a</a:t>
            </a:r>
            <a:r>
              <a:rPr altLang="en" b="1" sz="2800" lang="en-US"/>
              <a:t>. </a:t>
            </a:r>
            <a:r>
              <a:rPr altLang="en" b="1" sz="2800" lang="en-US"/>
              <a:t>C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c</a:t>
            </a:r>
            <a:r>
              <a:rPr altLang="en" b="1" sz="2800" lang="en-US"/>
              <a:t>e</a:t>
            </a:r>
            <a:r>
              <a:rPr altLang="en" b="1" sz="2800" lang="en-US"/>
              <a:t>r</a:t>
            </a:r>
            <a:r>
              <a:rPr altLang="en" b="1" sz="2800" lang="en-US"/>
              <a:t> </a:t>
            </a:r>
            <a:r>
              <a:rPr altLang="en" b="1" sz="2800" lang="en-US"/>
              <a:t>p</a:t>
            </a:r>
            <a:r>
              <a:rPr altLang="en" b="1" sz="2800" lang="en-US"/>
              <a:t>r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r>
              <a:rPr altLang="en" b="1" sz="2800" lang="en-US"/>
              <a:t>e</a:t>
            </a:r>
            <a:r>
              <a:rPr altLang="en" b="1" sz="2800" lang="en-US"/>
              <a:t>n</a:t>
            </a:r>
            <a:r>
              <a:rPr altLang="en" b="1" sz="2800" lang="en-US"/>
              <a:t>t</a:t>
            </a:r>
            <a:r>
              <a:rPr altLang="en" b="1" sz="2800" lang="en-US"/>
              <a:t> 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 </a:t>
            </a:r>
            <a:r>
              <a:rPr altLang="en" b="1" sz="2800" lang="en-US"/>
              <a:t>g</a:t>
            </a:r>
            <a:r>
              <a:rPr altLang="en" b="1" sz="2800" lang="en-US"/>
              <a:t>l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d</a:t>
            </a:r>
            <a:r>
              <a:rPr altLang="en" b="1" sz="2800" lang="en-US"/>
              <a:t>s</a:t>
            </a:r>
            <a:endParaRPr sz="2800" lang="en-GB"/>
          </a:p>
          <a:p>
            <a:r>
              <a:rPr altLang="en" b="1" sz="2800" lang="en-US"/>
              <a:t>B</a:t>
            </a:r>
            <a:r>
              <a:rPr altLang="en" b="1" sz="2800" lang="en-US"/>
              <a:t>. </a:t>
            </a:r>
            <a:r>
              <a:rPr altLang="en" b="1" sz="2800" lang="en-US"/>
              <a:t>Squamous </a:t>
            </a:r>
            <a:r>
              <a:rPr altLang="en" b="1" sz="2800" lang="en-US"/>
              <a:t>c</a:t>
            </a:r>
            <a:r>
              <a:rPr altLang="en" b="1" sz="2800" lang="en-US"/>
              <a:t>e</a:t>
            </a:r>
            <a:r>
              <a:rPr altLang="en" b="1" sz="2800" lang="en-US"/>
              <a:t>l</a:t>
            </a:r>
            <a:r>
              <a:rPr altLang="en" b="1" sz="2800" lang="en-US"/>
              <a:t>l</a:t>
            </a:r>
            <a:r>
              <a:rPr altLang="en" b="1" sz="2800" lang="en-US"/>
              <a:t> </a:t>
            </a:r>
            <a:r>
              <a:rPr altLang="en" b="1" sz="2800" lang="en-US"/>
              <a:t>carcinoma</a:t>
            </a:r>
            <a:r>
              <a:rPr altLang="en" b="1" sz="2800" lang="en-US"/>
              <a:t>. </a:t>
            </a:r>
            <a:r>
              <a:rPr altLang="en" b="1" sz="2800" lang="en-US"/>
              <a:t>C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c</a:t>
            </a:r>
            <a:r>
              <a:rPr altLang="en" b="1" sz="2800" lang="en-US"/>
              <a:t>e</a:t>
            </a:r>
            <a:r>
              <a:rPr altLang="en" b="1" sz="2800" lang="en-US"/>
              <a:t>r</a:t>
            </a:r>
            <a:r>
              <a:rPr altLang="en" b="1" sz="2800" lang="en-US"/>
              <a:t> </a:t>
            </a:r>
            <a:r>
              <a:rPr altLang="en" b="1" sz="2800" lang="en-US"/>
              <a:t>p</a:t>
            </a:r>
            <a:r>
              <a:rPr altLang="en" b="1" sz="2800" lang="en-US"/>
              <a:t>r</a:t>
            </a:r>
            <a:r>
              <a:rPr altLang="en" b="1" sz="2800" lang="en-US"/>
              <a:t>e</a:t>
            </a:r>
            <a:r>
              <a:rPr altLang="en" b="1" sz="2800" lang="en-US"/>
              <a:t>s</a:t>
            </a:r>
            <a:r>
              <a:rPr altLang="en" b="1" sz="2800" lang="en-US"/>
              <a:t>e</a:t>
            </a:r>
            <a:r>
              <a:rPr altLang="en" b="1" sz="2800" lang="en-US"/>
              <a:t>n</a:t>
            </a:r>
            <a:r>
              <a:rPr altLang="en" b="1" sz="2800" lang="en-US"/>
              <a:t>t</a:t>
            </a:r>
            <a:r>
              <a:rPr altLang="en" b="1" sz="2800" lang="en-US"/>
              <a:t> </a:t>
            </a:r>
            <a:r>
              <a:rPr altLang="en" b="1" sz="2800" lang="en-US"/>
              <a:t>i</a:t>
            </a:r>
            <a:r>
              <a:rPr altLang="en" b="1" sz="2800" lang="en-US"/>
              <a:t>n</a:t>
            </a:r>
            <a:r>
              <a:rPr altLang="en" b="1" sz="2800" lang="en-US"/>
              <a:t> </a:t>
            </a:r>
            <a:r>
              <a:rPr altLang="en" b="1" sz="2800" lang="en-US"/>
              <a:t>m</a:t>
            </a:r>
            <a:r>
              <a:rPr altLang="en" b="1" sz="2800" lang="en-US"/>
              <a:t>u</a:t>
            </a:r>
            <a:r>
              <a:rPr altLang="en" b="1" sz="2800" lang="en-US"/>
              <a:t>c</a:t>
            </a:r>
            <a:r>
              <a:rPr altLang="en" b="1" sz="2800" lang="en-US"/>
              <a:t>o</a:t>
            </a:r>
            <a:r>
              <a:rPr altLang="en" b="1" sz="2800" lang="en-US"/>
              <a:t>u</a:t>
            </a:r>
            <a:r>
              <a:rPr altLang="en" b="1" sz="2800" lang="en-US"/>
              <a:t>s</a:t>
            </a:r>
            <a:r>
              <a:rPr altLang="en" b="1" sz="2800" lang="en-US"/>
              <a:t> </a:t>
            </a:r>
            <a:r>
              <a:rPr altLang="en" b="1" sz="2800" lang="en-US"/>
              <a:t>m</a:t>
            </a:r>
            <a:r>
              <a:rPr altLang="en" b="1" sz="2800" lang="en-US"/>
              <a:t>e</a:t>
            </a:r>
            <a:r>
              <a:rPr altLang="en" b="1" sz="2800" lang="en-US"/>
              <a:t>m</a:t>
            </a:r>
            <a:r>
              <a:rPr altLang="en" b="1" sz="2800" lang="en-US"/>
              <a:t>b</a:t>
            </a:r>
            <a:r>
              <a:rPr altLang="en" b="1" sz="2800" lang="en-US"/>
              <a:t>r</a:t>
            </a:r>
            <a:r>
              <a:rPr altLang="en" b="1" sz="2800" lang="en-US"/>
              <a:t>a</a:t>
            </a:r>
            <a:r>
              <a:rPr altLang="en" b="1" sz="2800" lang="en-US"/>
              <a:t>n</a:t>
            </a:r>
            <a:r>
              <a:rPr altLang="en" b="1" sz="2800" lang="en-US"/>
              <a:t>e</a:t>
            </a:r>
            <a:r>
              <a:rPr altLang="en" b="1" sz="2800" lang="en-US"/>
              <a:t>. </a:t>
            </a:r>
            <a:endParaRPr sz="2800"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" lang="en-US"/>
              <a:t>C</a:t>
            </a:r>
            <a:r>
              <a:rPr altLang="en" lang="en-US"/>
              <a:t>a</a:t>
            </a:r>
            <a:r>
              <a:rPr altLang="en" lang="en-US"/>
              <a:t>t</a:t>
            </a:r>
            <a:r>
              <a:rPr altLang="en" lang="en-US"/>
              <a:t>e</a:t>
            </a:r>
            <a:r>
              <a:rPr altLang="en" lang="en-US"/>
              <a:t>g</a:t>
            </a:r>
            <a:r>
              <a:rPr altLang="en" lang="en-US"/>
              <a:t>ories</a:t>
            </a:r>
            <a:r>
              <a:rPr altLang="en" lang="en-US"/>
              <a:t>.</a:t>
            </a:r>
            <a:r>
              <a:rPr altLang="en" lang="en-US"/>
              <a:t>.</a:t>
            </a:r>
            <a:r>
              <a:rPr altLang="en" lang="en-US"/>
              <a:t>.</a:t>
            </a:r>
            <a:r>
              <a:rPr altLang="en" lang="en-US"/>
              <a:t>. </a:t>
            </a:r>
            <a:br>
              <a:rPr altLang="en" lang="en-US"/>
            </a:br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324168" y="3734653"/>
            <a:ext cx="6858000" cy="1655762"/>
          </a:xfrm>
        </p:spPr>
        <p:txBody>
          <a:bodyPr>
            <a:noAutofit/>
          </a:bodyPr>
          <a:p>
            <a:r>
              <a:rPr altLang="en" sz="2900" lang="en-US"/>
              <a:t>2</a:t>
            </a:r>
            <a:r>
              <a:rPr altLang="en" sz="2900" lang="en-US"/>
              <a:t>.</a:t>
            </a:r>
            <a:r>
              <a:rPr altLang="en" b="1" sz="2900" lang="en-US"/>
              <a:t>S</a:t>
            </a:r>
            <a:r>
              <a:rPr altLang="en" b="1" sz="2900" lang="en-US"/>
              <a:t>A</a:t>
            </a:r>
            <a:r>
              <a:rPr altLang="en" b="1" sz="2900" lang="en-US"/>
              <a:t>R</a:t>
            </a:r>
            <a:r>
              <a:rPr altLang="en" b="1" sz="2900" lang="en-US"/>
              <a:t>C</a:t>
            </a:r>
            <a:r>
              <a:rPr altLang="en" b="1" sz="2900" lang="en-US"/>
              <a:t>O</a:t>
            </a:r>
            <a:r>
              <a:rPr altLang="en" b="1" sz="2900" lang="en-US"/>
              <a:t>M</a:t>
            </a:r>
            <a:r>
              <a:rPr altLang="en" b="1" sz="2900" lang="en-US"/>
              <a:t>A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cancer </a:t>
            </a:r>
            <a:r>
              <a:rPr altLang="en" b="1" sz="2900" lang="en-US"/>
              <a:t>w</a:t>
            </a:r>
            <a:r>
              <a:rPr altLang="en" b="1" sz="2900" lang="en-US"/>
              <a:t>h</a:t>
            </a:r>
            <a:r>
              <a:rPr altLang="en" b="1" sz="2900" lang="en-US"/>
              <a:t>i</a:t>
            </a:r>
            <a:r>
              <a:rPr altLang="en" b="1" sz="2900" lang="en-US"/>
              <a:t>c</a:t>
            </a:r>
            <a:r>
              <a:rPr altLang="en" b="1" sz="2900" lang="en-US"/>
              <a:t>h</a:t>
            </a:r>
            <a:r>
              <a:rPr altLang="en" b="1" sz="2900" lang="en-US"/>
              <a:t> </a:t>
            </a:r>
            <a:r>
              <a:rPr altLang="en" b="1" sz="2900" lang="en-US"/>
              <a:t>i</a:t>
            </a:r>
            <a:r>
              <a:rPr altLang="en" b="1" sz="2900" lang="en-US"/>
              <a:t>s</a:t>
            </a:r>
            <a:r>
              <a:rPr altLang="en" b="1" sz="2900" lang="en-US"/>
              <a:t> </a:t>
            </a:r>
            <a:r>
              <a:rPr altLang="en" b="1" sz="2900" lang="en-US"/>
              <a:t>p</a:t>
            </a:r>
            <a:r>
              <a:rPr altLang="en" b="1" sz="2900" lang="en-US"/>
              <a:t>r</a:t>
            </a:r>
            <a:r>
              <a:rPr altLang="en" b="1" sz="2900" lang="en-US"/>
              <a:t>e</a:t>
            </a:r>
            <a:r>
              <a:rPr altLang="en" b="1" sz="2900" lang="en-US"/>
              <a:t>s</a:t>
            </a:r>
            <a:r>
              <a:rPr altLang="en" b="1" sz="2900" lang="en-US"/>
              <a:t>e</a:t>
            </a:r>
            <a:r>
              <a:rPr altLang="en" b="1" sz="2900" lang="en-US"/>
              <a:t>n</a:t>
            </a:r>
            <a:r>
              <a:rPr altLang="en" b="1" sz="2900" lang="en-US"/>
              <a:t>t</a:t>
            </a:r>
            <a:r>
              <a:rPr altLang="en" b="1" sz="2900" lang="en-US"/>
              <a:t> </a:t>
            </a:r>
            <a:r>
              <a:rPr altLang="en" b="1" sz="2900" lang="en-US"/>
              <a:t>i</a:t>
            </a:r>
            <a:r>
              <a:rPr altLang="en" b="1" sz="2900" lang="en-US"/>
              <a:t>n</a:t>
            </a:r>
            <a:r>
              <a:rPr altLang="en" b="1" sz="2900" lang="en-US"/>
              <a:t> </a:t>
            </a:r>
            <a:r>
              <a:rPr altLang="en" b="1" sz="2900" lang="en-US"/>
              <a:t>c</a:t>
            </a:r>
            <a:r>
              <a:rPr altLang="en" b="1" sz="2900" lang="en-US"/>
              <a:t>o</a:t>
            </a:r>
            <a:r>
              <a:rPr altLang="en" b="1" sz="2900" lang="en-US"/>
              <a:t>n</a:t>
            </a:r>
            <a:r>
              <a:rPr altLang="en" b="1" sz="2900" lang="en-US"/>
              <a:t>n</a:t>
            </a:r>
            <a:r>
              <a:rPr altLang="en" b="1" sz="2900" lang="en-US"/>
              <a:t>e</a:t>
            </a:r>
            <a:r>
              <a:rPr altLang="en" b="1" sz="2900" lang="en-US"/>
              <a:t>c</a:t>
            </a:r>
            <a:r>
              <a:rPr altLang="en" b="1" sz="2900" lang="en-US"/>
              <a:t>t</a:t>
            </a:r>
            <a:r>
              <a:rPr altLang="en" b="1" sz="2900" lang="en-US"/>
              <a:t>i</a:t>
            </a:r>
            <a:r>
              <a:rPr altLang="en" b="1" sz="2900" lang="en-US"/>
              <a:t>v</a:t>
            </a:r>
            <a:r>
              <a:rPr altLang="en" b="1" sz="2900" lang="en-US"/>
              <a:t>e</a:t>
            </a:r>
            <a:r>
              <a:rPr altLang="en" b="1" sz="2900" lang="en-US"/>
              <a:t> </a:t>
            </a:r>
            <a:r>
              <a:rPr altLang="en" b="1" sz="2900" lang="en-US"/>
              <a:t>t</a:t>
            </a:r>
            <a:r>
              <a:rPr altLang="en" b="1" sz="2900" lang="en-US"/>
              <a:t>i</a:t>
            </a:r>
            <a:r>
              <a:rPr altLang="en" b="1" sz="2900" lang="en-US"/>
              <a:t>s</a:t>
            </a:r>
            <a:r>
              <a:rPr altLang="en" b="1" sz="2900" lang="en-US"/>
              <a:t>s</a:t>
            </a:r>
            <a:r>
              <a:rPr altLang="en" b="1" sz="2900" lang="en-US"/>
              <a:t>u</a:t>
            </a:r>
            <a:r>
              <a:rPr altLang="en" b="1" sz="2900" lang="en-US"/>
              <a:t>e</a:t>
            </a:r>
            <a:r>
              <a:rPr altLang="en" b="1" sz="2900" lang="en-US"/>
              <a:t>. </a:t>
            </a:r>
            <a:endParaRPr sz="2900" lang="en-GB"/>
          </a:p>
          <a:p>
            <a:r>
              <a:rPr altLang="en" b="1" sz="2900" lang="en-US"/>
              <a:t>3</a:t>
            </a:r>
            <a:r>
              <a:rPr altLang="en" b="1" sz="2900" lang="en-US"/>
              <a:t>.</a:t>
            </a:r>
            <a:r>
              <a:rPr altLang="en" b="1" sz="2900" lang="en-US"/>
              <a:t>l</a:t>
            </a:r>
            <a:r>
              <a:rPr altLang="en" b="1" sz="2900" lang="en-US"/>
              <a:t>y</a:t>
            </a:r>
            <a:r>
              <a:rPr altLang="en" b="1" sz="2900" lang="en-US"/>
              <a:t>m</a:t>
            </a:r>
            <a:r>
              <a:rPr altLang="en" b="1" sz="2900" lang="en-US"/>
              <a:t>p</a:t>
            </a:r>
            <a:r>
              <a:rPr altLang="en" b="1" sz="2900" lang="en-US"/>
              <a:t>h</a:t>
            </a:r>
            <a:r>
              <a:rPr altLang="en" b="1" sz="2900" lang="en-US"/>
              <a:t>o</a:t>
            </a:r>
            <a:r>
              <a:rPr altLang="en" b="1" sz="2900" lang="en-US"/>
              <a:t>m</a:t>
            </a:r>
            <a:r>
              <a:rPr altLang="en" b="1" sz="2900" lang="en-US"/>
              <a:t>a</a:t>
            </a:r>
            <a:r>
              <a:rPr altLang="en" b="1" sz="2900" lang="en-US"/>
              <a:t>.</a:t>
            </a:r>
            <a:endParaRPr sz="2900" lang="en-GB"/>
          </a:p>
          <a:p>
            <a:r>
              <a:rPr altLang="en" b="1" sz="2900" lang="en-US"/>
              <a:t>C</a:t>
            </a:r>
            <a:r>
              <a:rPr altLang="en" b="1" sz="2900" lang="en-US"/>
              <a:t>a</a:t>
            </a:r>
            <a:r>
              <a:rPr altLang="en" b="1" sz="2900" lang="en-US"/>
              <a:t>n</a:t>
            </a:r>
            <a:r>
              <a:rPr altLang="en" b="1" sz="2900" lang="en-US"/>
              <a:t>c</a:t>
            </a:r>
            <a:r>
              <a:rPr altLang="en" b="1" sz="2900" lang="en-US"/>
              <a:t>e</a:t>
            </a:r>
            <a:r>
              <a:rPr altLang="en" b="1" sz="2900" lang="en-US"/>
              <a:t>r</a:t>
            </a:r>
            <a:r>
              <a:rPr altLang="en" b="1" sz="2900" lang="en-US"/>
              <a:t> </a:t>
            </a:r>
            <a:r>
              <a:rPr altLang="en" b="1" sz="2900" lang="en-US"/>
              <a:t>w</a:t>
            </a:r>
            <a:r>
              <a:rPr altLang="en" b="1" sz="2900" lang="en-US"/>
              <a:t>h</a:t>
            </a:r>
            <a:r>
              <a:rPr altLang="en" b="1" sz="2900" lang="en-US"/>
              <a:t>i</a:t>
            </a:r>
            <a:r>
              <a:rPr altLang="en" b="1" sz="2900" lang="en-US"/>
              <a:t>c</a:t>
            </a:r>
            <a:r>
              <a:rPr altLang="en" b="1" sz="2900" lang="en-US"/>
              <a:t>h</a:t>
            </a:r>
            <a:r>
              <a:rPr altLang="en" b="1" sz="2900" lang="en-US"/>
              <a:t> </a:t>
            </a:r>
            <a:r>
              <a:rPr altLang="en" b="1" sz="2900" lang="en-US"/>
              <a:t>i</a:t>
            </a:r>
            <a:r>
              <a:rPr altLang="en" b="1" sz="2900" lang="en-US"/>
              <a:t>s</a:t>
            </a:r>
            <a:r>
              <a:rPr altLang="en" b="1" sz="2900" lang="en-US"/>
              <a:t> </a:t>
            </a:r>
            <a:r>
              <a:rPr altLang="en" b="1" sz="2900" lang="en-US"/>
              <a:t>p</a:t>
            </a:r>
            <a:r>
              <a:rPr altLang="en" b="1" sz="2900" lang="en-US"/>
              <a:t>r</a:t>
            </a:r>
            <a:r>
              <a:rPr altLang="en" b="1" sz="2900" lang="en-US"/>
              <a:t>e</a:t>
            </a:r>
            <a:r>
              <a:rPr altLang="en" b="1" sz="2900" lang="en-US"/>
              <a:t>s</a:t>
            </a:r>
            <a:r>
              <a:rPr altLang="en" b="1" sz="2900" lang="en-US"/>
              <a:t>e</a:t>
            </a:r>
            <a:r>
              <a:rPr altLang="en" b="1" sz="2900" lang="en-US"/>
              <a:t>n</a:t>
            </a:r>
            <a:r>
              <a:rPr altLang="en" b="1" sz="2900" lang="en-US"/>
              <a:t>t</a:t>
            </a:r>
            <a:r>
              <a:rPr altLang="en" b="1" sz="2900" lang="en-US"/>
              <a:t> </a:t>
            </a:r>
            <a:r>
              <a:rPr altLang="en" b="1" sz="2900" lang="en-US"/>
              <a:t>i</a:t>
            </a:r>
            <a:r>
              <a:rPr altLang="en" b="1" sz="2900" lang="en-US"/>
              <a:t>n</a:t>
            </a:r>
            <a:r>
              <a:rPr altLang="en" b="1" sz="2900" lang="en-US"/>
              <a:t> </a:t>
            </a:r>
            <a:r>
              <a:rPr altLang="en" b="1" sz="2900" lang="en-US"/>
              <a:t>l</a:t>
            </a:r>
            <a:r>
              <a:rPr altLang="en" b="1" sz="2900" lang="en-US"/>
              <a:t>y</a:t>
            </a:r>
            <a:r>
              <a:rPr altLang="en" b="1" sz="2900" lang="en-US"/>
              <a:t>m</a:t>
            </a:r>
            <a:r>
              <a:rPr altLang="en" b="1" sz="2900" lang="en-US"/>
              <a:t>p</a:t>
            </a:r>
            <a:r>
              <a:rPr altLang="en" b="1" sz="2900" lang="en-US"/>
              <a:t>h</a:t>
            </a:r>
            <a:r>
              <a:rPr altLang="en" b="1" sz="2900" lang="en-US"/>
              <a:t>a</a:t>
            </a:r>
            <a:r>
              <a:rPr altLang="en" b="1" sz="2900" lang="en-US"/>
              <a:t>t</a:t>
            </a:r>
            <a:r>
              <a:rPr altLang="en" b="1" sz="2900" lang="en-US"/>
              <a:t>i</a:t>
            </a:r>
            <a:r>
              <a:rPr altLang="en" b="1" sz="2900" lang="en-US"/>
              <a:t>c</a:t>
            </a:r>
            <a:r>
              <a:rPr altLang="en" b="1" sz="2900" lang="en-US"/>
              <a:t> </a:t>
            </a:r>
            <a:r>
              <a:rPr altLang="en" b="1" sz="2900" lang="en-US"/>
              <a:t>s</a:t>
            </a:r>
            <a:r>
              <a:rPr altLang="en" b="1" sz="2900" lang="en-US"/>
              <a:t>y</a:t>
            </a:r>
            <a:r>
              <a:rPr altLang="en" b="1" sz="2900" lang="en-US"/>
              <a:t>s</a:t>
            </a:r>
            <a:r>
              <a:rPr altLang="en" b="1" sz="2900" lang="en-US"/>
              <a:t>t</a:t>
            </a:r>
            <a:r>
              <a:rPr altLang="en" b="1" sz="2900" lang="en-US"/>
              <a:t>e</a:t>
            </a:r>
            <a:r>
              <a:rPr altLang="en" b="1" sz="2900" lang="en-US"/>
              <a:t>m</a:t>
            </a:r>
            <a:r>
              <a:rPr altLang="en" b="1" sz="2900" lang="en-US"/>
              <a:t> </a:t>
            </a:r>
            <a:r>
              <a:rPr altLang="en" b="1" sz="2900" lang="en-US"/>
              <a:t>s</a:t>
            </a:r>
            <a:r>
              <a:rPr altLang="en" b="1" sz="2900" lang="en-US"/>
              <a:t>u</a:t>
            </a:r>
            <a:r>
              <a:rPr altLang="en" b="1" sz="2900" lang="en-US"/>
              <a:t>c</a:t>
            </a:r>
            <a:r>
              <a:rPr altLang="en" b="1" sz="2900" lang="en-US"/>
              <a:t>h</a:t>
            </a:r>
            <a:r>
              <a:rPr altLang="en" b="1" sz="2900" lang="en-US"/>
              <a:t> </a:t>
            </a:r>
            <a:r>
              <a:rPr altLang="en" b="1" sz="2900" lang="en-US"/>
              <a:t>a</a:t>
            </a:r>
            <a:r>
              <a:rPr altLang="en" b="1" sz="2900" lang="en-US"/>
              <a:t>s</a:t>
            </a:r>
            <a:r>
              <a:rPr altLang="en" b="1" sz="2900" lang="en-US"/>
              <a:t> </a:t>
            </a:r>
            <a:r>
              <a:rPr altLang="en" b="1" sz="2900" lang="en-US"/>
              <a:t>s</a:t>
            </a:r>
            <a:r>
              <a:rPr altLang="en" b="1" sz="2900" lang="en-US"/>
              <a:t>p</a:t>
            </a:r>
            <a:r>
              <a:rPr altLang="en" b="1" sz="2900" lang="en-US"/>
              <a:t>l</a:t>
            </a:r>
            <a:r>
              <a:rPr altLang="en" b="1" sz="2900" lang="en-US"/>
              <a:t>e</a:t>
            </a:r>
            <a:r>
              <a:rPr altLang="en" b="1" sz="2900" lang="en-US"/>
              <a:t>e</a:t>
            </a:r>
            <a:r>
              <a:rPr altLang="en" b="1" sz="2900" lang="en-US"/>
              <a:t>n</a:t>
            </a:r>
            <a:r>
              <a:rPr altLang="en" b="1" sz="2900" lang="en-US"/>
              <a:t>, </a:t>
            </a:r>
            <a:r>
              <a:rPr altLang="en" b="1" sz="2900" lang="en-US"/>
              <a:t>t</a:t>
            </a:r>
            <a:r>
              <a:rPr altLang="en" b="1" sz="2900" lang="en-US"/>
              <a:t>h</a:t>
            </a:r>
            <a:r>
              <a:rPr altLang="en" b="1" sz="2900" lang="en-US"/>
              <a:t>y</a:t>
            </a:r>
            <a:r>
              <a:rPr altLang="en" b="1" sz="2900" lang="en-US"/>
              <a:t>m</a:t>
            </a:r>
            <a:r>
              <a:rPr altLang="en" b="1" sz="2900" lang="en-US"/>
              <a:t>u</a:t>
            </a:r>
            <a:r>
              <a:rPr altLang="en" b="1" sz="2900" lang="en-US"/>
              <a:t>s</a:t>
            </a:r>
            <a:r>
              <a:rPr altLang="en" b="1" sz="2900" lang="en-US"/>
              <a:t>. </a:t>
            </a:r>
            <a:endParaRPr sz="2900"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" lang="en-US"/>
              <a:t>C</a:t>
            </a:r>
            <a:r>
              <a:rPr altLang="en" lang="en-US"/>
              <a:t>a</a:t>
            </a:r>
            <a:r>
              <a:rPr altLang="en" lang="en-US"/>
              <a:t>t</a:t>
            </a:r>
            <a:r>
              <a:rPr altLang="en" lang="en-US"/>
              <a:t>e</a:t>
            </a:r>
            <a:r>
              <a:rPr altLang="en" lang="en-US"/>
              <a:t>g</a:t>
            </a:r>
            <a:r>
              <a:rPr altLang="en" lang="en-US"/>
              <a:t>ories </a:t>
            </a:r>
            <a:r>
              <a:rPr altLang="en" lang="en-US"/>
              <a:t>.</a:t>
            </a:r>
            <a:r>
              <a:rPr altLang="en" lang="en-US"/>
              <a:t>.</a:t>
            </a:r>
            <a:r>
              <a:rPr altLang="en" lang="en-US"/>
              <a:t>.</a:t>
            </a:r>
            <a:r>
              <a:rPr altLang="en" lang="en-US"/>
              <a:t>.</a:t>
            </a:r>
            <a:br>
              <a:rPr altLang="en" lang="en-US"/>
            </a:br>
            <a:br>
              <a:rPr altLang="en" lang="en-US"/>
            </a:br>
            <a:endParaRPr lang="en-GB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143000" y="2308722"/>
            <a:ext cx="6858000" cy="4243062"/>
          </a:xfrm>
        </p:spPr>
        <p:txBody>
          <a:bodyPr>
            <a:noAutofit/>
          </a:bodyPr>
          <a:p>
            <a:r>
              <a:rPr altLang="en" b="1" sz="3200" lang="en-US"/>
              <a:t>4</a:t>
            </a:r>
            <a:r>
              <a:rPr altLang="en" b="1" sz="3200" lang="en-US"/>
              <a:t>.</a:t>
            </a:r>
            <a:r>
              <a:rPr altLang="en" b="1" sz="3200" lang="en-US"/>
              <a:t> </a:t>
            </a:r>
            <a:r>
              <a:rPr altLang="en" b="1" sz="3200" lang="en-US"/>
              <a:t>M</a:t>
            </a:r>
            <a:r>
              <a:rPr altLang="en" b="1" sz="3200" lang="en-US"/>
              <a:t>y</a:t>
            </a:r>
            <a:r>
              <a:rPr altLang="en" b="1" sz="3200" lang="en-US"/>
              <a:t>e</a:t>
            </a:r>
            <a:r>
              <a:rPr altLang="en" b="1" sz="3200" lang="en-US"/>
              <a:t>l</a:t>
            </a:r>
            <a:r>
              <a:rPr altLang="en" b="1" sz="3200" lang="en-US"/>
              <a:t>o</a:t>
            </a:r>
            <a:r>
              <a:rPr altLang="en" b="1" sz="3200" lang="en-US"/>
              <a:t>m</a:t>
            </a:r>
            <a:r>
              <a:rPr altLang="en" b="1" sz="3200" lang="en-US"/>
              <a:t>a</a:t>
            </a:r>
            <a:r>
              <a:rPr altLang="en" b="1" sz="3200" lang="en-US"/>
              <a:t>. </a:t>
            </a:r>
            <a:endParaRPr sz="3200" lang="en-GB"/>
          </a:p>
          <a:p>
            <a:r>
              <a:rPr altLang="en" b="1" sz="3200" lang="en-US"/>
              <a:t>C</a:t>
            </a:r>
            <a:r>
              <a:rPr altLang="en" b="1" sz="3200" lang="en-US"/>
              <a:t>a</a:t>
            </a:r>
            <a:r>
              <a:rPr altLang="en" b="1" sz="3200" lang="en-US"/>
              <a:t>n</a:t>
            </a:r>
            <a:r>
              <a:rPr altLang="en" b="1" sz="3200" lang="en-US"/>
              <a:t>c</a:t>
            </a:r>
            <a:r>
              <a:rPr altLang="en" b="1" sz="3200" lang="en-US"/>
              <a:t>e</a:t>
            </a:r>
            <a:r>
              <a:rPr altLang="en" b="1" sz="3200" lang="en-US"/>
              <a:t>r</a:t>
            </a:r>
            <a:r>
              <a:rPr altLang="en" b="1" sz="3200" lang="en-US"/>
              <a:t> </a:t>
            </a:r>
            <a:r>
              <a:rPr altLang="en" b="1" sz="3200" lang="en-US"/>
              <a:t>w</a:t>
            </a:r>
            <a:r>
              <a:rPr altLang="en" b="1" sz="3200" lang="en-US"/>
              <a:t>h</a:t>
            </a:r>
            <a:r>
              <a:rPr altLang="en" b="1" sz="3200" lang="en-US"/>
              <a:t>i</a:t>
            </a:r>
            <a:r>
              <a:rPr altLang="en" b="1" sz="3200" lang="en-US"/>
              <a:t>c</a:t>
            </a:r>
            <a:r>
              <a:rPr altLang="en" b="1" sz="3200" lang="en-US"/>
              <a:t>h</a:t>
            </a:r>
            <a:r>
              <a:rPr altLang="en" b="1" sz="3200" lang="en-US"/>
              <a:t> </a:t>
            </a:r>
            <a:r>
              <a:rPr altLang="en" b="1" sz="3200" lang="en-US"/>
              <a:t>i</a:t>
            </a:r>
            <a:r>
              <a:rPr altLang="en" b="1" sz="3200" lang="en-US"/>
              <a:t>s</a:t>
            </a:r>
            <a:r>
              <a:rPr altLang="en" b="1" sz="3200" lang="en-US"/>
              <a:t> </a:t>
            </a:r>
            <a:r>
              <a:rPr altLang="en" b="1" sz="3200" lang="en-US"/>
              <a:t>p</a:t>
            </a:r>
            <a:r>
              <a:rPr altLang="en" b="1" sz="3200" lang="en-US"/>
              <a:t>r</a:t>
            </a:r>
            <a:r>
              <a:rPr altLang="en" b="1" sz="3200" lang="en-US"/>
              <a:t>e</a:t>
            </a:r>
            <a:r>
              <a:rPr altLang="en" b="1" sz="3200" lang="en-US"/>
              <a:t>s</a:t>
            </a:r>
            <a:r>
              <a:rPr altLang="en" b="1" sz="3200" lang="en-US"/>
              <a:t>e</a:t>
            </a:r>
            <a:r>
              <a:rPr altLang="en" b="1" sz="3200" lang="en-US"/>
              <a:t>n</a:t>
            </a:r>
            <a:r>
              <a:rPr altLang="en" b="1" sz="3200" lang="en-US"/>
              <a:t>t</a:t>
            </a:r>
            <a:r>
              <a:rPr altLang="en" b="1" sz="3200" lang="en-US"/>
              <a:t> </a:t>
            </a:r>
            <a:r>
              <a:rPr altLang="en" b="1" sz="3200" lang="en-US"/>
              <a:t>i</a:t>
            </a:r>
            <a:r>
              <a:rPr altLang="en" b="1" sz="3200" lang="en-US"/>
              <a:t>n</a:t>
            </a:r>
            <a:r>
              <a:rPr altLang="en" b="1" sz="3200" lang="en-US"/>
              <a:t> </a:t>
            </a:r>
            <a:r>
              <a:rPr altLang="en" b="1" sz="3200" lang="en-US"/>
              <a:t>t</a:t>
            </a:r>
            <a:r>
              <a:rPr altLang="en" b="1" sz="3200" lang="en-US"/>
              <a:t>h</a:t>
            </a:r>
            <a:r>
              <a:rPr altLang="en" b="1" sz="3200" lang="en-US"/>
              <a:t>e</a:t>
            </a:r>
            <a:r>
              <a:rPr altLang="en" b="1" sz="3200" lang="en-US"/>
              <a:t> </a:t>
            </a:r>
            <a:r>
              <a:rPr altLang="en" b="1" sz="3200" lang="en-US"/>
              <a:t>p</a:t>
            </a:r>
            <a:r>
              <a:rPr altLang="en" b="1" sz="3200" lang="en-US"/>
              <a:t>l</a:t>
            </a:r>
            <a:r>
              <a:rPr altLang="en" b="1" sz="3200" lang="en-US"/>
              <a:t>a</a:t>
            </a:r>
            <a:r>
              <a:rPr altLang="en" b="1" sz="3200" lang="en-US"/>
              <a:t>s</a:t>
            </a:r>
            <a:r>
              <a:rPr altLang="en" b="1" sz="3200" lang="en-US"/>
              <a:t>m</a:t>
            </a:r>
            <a:r>
              <a:rPr altLang="en" b="1" sz="3200" lang="en-US"/>
              <a:t>a</a:t>
            </a:r>
            <a:r>
              <a:rPr altLang="en" b="1" sz="3200" lang="en-US"/>
              <a:t> </a:t>
            </a:r>
            <a:r>
              <a:rPr altLang="en" b="1" sz="3200" lang="en-US"/>
              <a:t>c</a:t>
            </a:r>
            <a:r>
              <a:rPr altLang="en" b="1" sz="3200" lang="en-US"/>
              <a:t>e</a:t>
            </a:r>
            <a:r>
              <a:rPr altLang="en" b="1" sz="3200" lang="en-US"/>
              <a:t>l</a:t>
            </a:r>
            <a:r>
              <a:rPr altLang="en" b="1" sz="3200" lang="en-US"/>
              <a:t>l</a:t>
            </a:r>
            <a:r>
              <a:rPr altLang="en" b="1" sz="3200" lang="en-US"/>
              <a:t> </a:t>
            </a:r>
            <a:r>
              <a:rPr altLang="en" b="1" sz="3200" lang="en-US"/>
              <a:t>o</a:t>
            </a:r>
            <a:r>
              <a:rPr altLang="en" b="1" sz="3200" lang="en-US"/>
              <a:t>f</a:t>
            </a:r>
            <a:r>
              <a:rPr altLang="en" b="1" sz="3200" lang="en-US"/>
              <a:t> </a:t>
            </a:r>
            <a:r>
              <a:rPr altLang="en" b="1" sz="3200" lang="en-US"/>
              <a:t>b</a:t>
            </a:r>
            <a:r>
              <a:rPr altLang="en" b="1" sz="3200" lang="en-US"/>
              <a:t>o</a:t>
            </a:r>
            <a:r>
              <a:rPr altLang="en" b="1" sz="3200" lang="en-US"/>
              <a:t>n</a:t>
            </a:r>
            <a:r>
              <a:rPr altLang="en" b="1" sz="3200" lang="en-US"/>
              <a:t>e</a:t>
            </a:r>
            <a:r>
              <a:rPr altLang="en" b="1" sz="3200" lang="en-US"/>
              <a:t> </a:t>
            </a:r>
            <a:r>
              <a:rPr altLang="en" b="1" sz="3200" lang="en-US"/>
              <a:t>m</a:t>
            </a:r>
            <a:r>
              <a:rPr altLang="en" b="1" sz="3200" lang="en-US"/>
              <a:t>a</a:t>
            </a:r>
            <a:r>
              <a:rPr altLang="en" b="1" sz="3200" lang="en-US"/>
              <a:t>r</a:t>
            </a:r>
            <a:r>
              <a:rPr altLang="en" b="1" sz="3200" lang="en-US"/>
              <a:t>r</a:t>
            </a:r>
            <a:r>
              <a:rPr altLang="en" b="1" sz="3200" lang="en-US"/>
              <a:t>o</a:t>
            </a:r>
            <a:r>
              <a:rPr altLang="en" b="1" sz="3200" lang="en-US"/>
              <a:t>w</a:t>
            </a:r>
            <a:r>
              <a:rPr altLang="en" b="1" sz="3200" lang="en-US"/>
              <a:t>. </a:t>
            </a:r>
            <a:endParaRPr sz="3200" lang="en-GB"/>
          </a:p>
          <a:p>
            <a:r>
              <a:rPr altLang="en" b="1" sz="3200" lang="en-US"/>
              <a:t>5</a:t>
            </a:r>
            <a:r>
              <a:rPr altLang="en" b="1" sz="3200" lang="en-US"/>
              <a:t>.</a:t>
            </a:r>
            <a:r>
              <a:rPr altLang="en" b="1" sz="3200" lang="en-US"/>
              <a:t> </a:t>
            </a:r>
            <a:r>
              <a:rPr altLang="en" b="1" sz="3200" lang="en-US"/>
              <a:t>L</a:t>
            </a:r>
            <a:r>
              <a:rPr altLang="en" b="1" sz="3200" lang="en-US"/>
              <a:t>e</a:t>
            </a:r>
            <a:r>
              <a:rPr altLang="en" b="1" sz="3200" lang="en-US"/>
              <a:t>u</a:t>
            </a:r>
            <a:r>
              <a:rPr altLang="en" b="1" sz="3200" lang="en-US"/>
              <a:t>k</a:t>
            </a:r>
            <a:r>
              <a:rPr altLang="en" b="1" sz="3200" lang="en-US"/>
              <a:t>e</a:t>
            </a:r>
            <a:r>
              <a:rPr altLang="en" b="1" sz="3200" lang="en-US"/>
              <a:t>m</a:t>
            </a:r>
            <a:r>
              <a:rPr altLang="en" b="1" sz="3200" lang="en-US"/>
              <a:t>i</a:t>
            </a:r>
            <a:r>
              <a:rPr altLang="en" b="1" sz="3200" lang="en-US"/>
              <a:t>a</a:t>
            </a:r>
            <a:r>
              <a:rPr altLang="en" b="1" sz="3200" lang="en-US"/>
              <a:t>. </a:t>
            </a:r>
            <a:endParaRPr sz="3200" lang="en-GB"/>
          </a:p>
          <a:p>
            <a:r>
              <a:rPr altLang="en" b="1" sz="3200" lang="en-US"/>
              <a:t>I</a:t>
            </a:r>
            <a:r>
              <a:rPr altLang="en" b="1" sz="3200" lang="en-US"/>
              <a:t>t</a:t>
            </a:r>
            <a:r>
              <a:rPr altLang="en" b="1" sz="3200" lang="en-US"/>
              <a:t> </a:t>
            </a:r>
            <a:r>
              <a:rPr altLang="en" b="1" sz="3200" lang="en-US"/>
              <a:t>i</a:t>
            </a:r>
            <a:r>
              <a:rPr altLang="en" b="1" sz="3200" lang="en-US"/>
              <a:t>s</a:t>
            </a:r>
            <a:r>
              <a:rPr altLang="en" b="1" sz="3200" lang="en-US"/>
              <a:t> </a:t>
            </a:r>
            <a:r>
              <a:rPr altLang="en" b="1" sz="3200" lang="en-US"/>
              <a:t>a</a:t>
            </a:r>
            <a:r>
              <a:rPr altLang="en" b="1" sz="3200" lang="en-US"/>
              <a:t>l</a:t>
            </a:r>
            <a:r>
              <a:rPr altLang="en" b="1" sz="3200" lang="en-US"/>
              <a:t>s</a:t>
            </a:r>
            <a:r>
              <a:rPr altLang="en" b="1" sz="3200" lang="en-US"/>
              <a:t>o</a:t>
            </a:r>
            <a:r>
              <a:rPr altLang="en" b="1" sz="3200" lang="en-US"/>
              <a:t> </a:t>
            </a:r>
            <a:r>
              <a:rPr altLang="en" b="1" sz="3200" lang="en-US"/>
              <a:t>c</a:t>
            </a:r>
            <a:r>
              <a:rPr altLang="en" b="1" sz="3200" lang="en-US"/>
              <a:t>a</a:t>
            </a:r>
            <a:r>
              <a:rPr altLang="en" b="1" sz="3200" lang="en-US"/>
              <a:t>l</a:t>
            </a:r>
            <a:r>
              <a:rPr altLang="en" b="1" sz="3200" lang="en-US"/>
              <a:t>l</a:t>
            </a:r>
            <a:r>
              <a:rPr altLang="en" b="1" sz="3200" lang="en-US"/>
              <a:t>e</a:t>
            </a:r>
            <a:r>
              <a:rPr altLang="en" b="1" sz="3200" lang="en-US"/>
              <a:t>d</a:t>
            </a:r>
            <a:r>
              <a:rPr altLang="en" b="1" sz="3200" lang="en-US"/>
              <a:t> </a:t>
            </a:r>
            <a:r>
              <a:rPr altLang="en" b="1" sz="3200" lang="en-US"/>
              <a:t>a</a:t>
            </a:r>
            <a:r>
              <a:rPr altLang="en" b="1" sz="3200" lang="en-US"/>
              <a:t>s</a:t>
            </a:r>
            <a:r>
              <a:rPr altLang="en" b="1" sz="3200" lang="en-US"/>
              <a:t> </a:t>
            </a:r>
            <a:r>
              <a:rPr altLang="en" b="1" sz="3200" lang="en-US"/>
              <a:t>b</a:t>
            </a:r>
            <a:r>
              <a:rPr altLang="en" b="1" sz="3200" lang="en-US"/>
              <a:t>l</a:t>
            </a:r>
            <a:r>
              <a:rPr altLang="en" b="1" sz="3200" lang="en-US"/>
              <a:t>o</a:t>
            </a:r>
            <a:r>
              <a:rPr altLang="en" b="1" sz="3200" lang="en-US"/>
              <a:t>o</a:t>
            </a:r>
            <a:r>
              <a:rPr altLang="en" b="1" sz="3200" lang="en-US"/>
              <a:t>d</a:t>
            </a:r>
            <a:r>
              <a:rPr altLang="en" b="1" sz="3200" lang="en-US"/>
              <a:t> </a:t>
            </a:r>
            <a:r>
              <a:rPr altLang="en" b="1" sz="3200" lang="en-US"/>
              <a:t>c</a:t>
            </a:r>
            <a:r>
              <a:rPr altLang="en" b="1" sz="3200" lang="en-US"/>
              <a:t>a</a:t>
            </a:r>
            <a:r>
              <a:rPr altLang="en" b="1" sz="3200" lang="en-US"/>
              <a:t>n</a:t>
            </a:r>
            <a:r>
              <a:rPr altLang="en" b="1" sz="3200" lang="en-US"/>
              <a:t>c</a:t>
            </a:r>
            <a:r>
              <a:rPr altLang="en" b="1" sz="3200" lang="en-US"/>
              <a:t>e</a:t>
            </a:r>
            <a:r>
              <a:rPr altLang="en" b="1" sz="3200" lang="en-US"/>
              <a:t>r</a:t>
            </a:r>
            <a:r>
              <a:rPr altLang="en" b="1" sz="3200" lang="en-US"/>
              <a:t>. </a:t>
            </a:r>
            <a:r>
              <a:rPr altLang="en" b="1" sz="3200" lang="en-US"/>
              <a:t>C</a:t>
            </a:r>
            <a:r>
              <a:rPr altLang="en" b="1" sz="3200" lang="en-US"/>
              <a:t>a</a:t>
            </a:r>
            <a:r>
              <a:rPr altLang="en" b="1" sz="3200" lang="en-US"/>
              <a:t>n</a:t>
            </a:r>
            <a:r>
              <a:rPr altLang="en" b="1" sz="3200" lang="en-US"/>
              <a:t>c</a:t>
            </a:r>
            <a:r>
              <a:rPr altLang="en" b="1" sz="3200" lang="en-US"/>
              <a:t>e</a:t>
            </a:r>
            <a:r>
              <a:rPr altLang="en" b="1" sz="3200" lang="en-US"/>
              <a:t>r</a:t>
            </a:r>
            <a:r>
              <a:rPr altLang="en" b="1" sz="3200" lang="en-US"/>
              <a:t> </a:t>
            </a:r>
            <a:r>
              <a:rPr altLang="en" b="1" sz="3200" lang="en-US"/>
              <a:t>p</a:t>
            </a:r>
            <a:r>
              <a:rPr altLang="en" b="1" sz="3200" lang="en-US"/>
              <a:t>r</a:t>
            </a:r>
            <a:r>
              <a:rPr altLang="en" b="1" sz="3200" lang="en-US"/>
              <a:t>e</a:t>
            </a:r>
            <a:r>
              <a:rPr altLang="en" b="1" sz="3200" lang="en-US"/>
              <a:t>s</a:t>
            </a:r>
            <a:r>
              <a:rPr altLang="en" b="1" sz="3200" lang="en-US"/>
              <a:t>e</a:t>
            </a:r>
            <a:r>
              <a:rPr altLang="en" b="1" sz="3200" lang="en-US"/>
              <a:t>n</a:t>
            </a:r>
            <a:r>
              <a:rPr altLang="en" b="1" sz="3200" lang="en-US"/>
              <a:t>t</a:t>
            </a:r>
            <a:r>
              <a:rPr altLang="en" b="1" sz="3200" lang="en-US"/>
              <a:t> </a:t>
            </a:r>
            <a:r>
              <a:rPr altLang="en" b="1" sz="3200" lang="en-US"/>
              <a:t>i</a:t>
            </a:r>
            <a:r>
              <a:rPr altLang="en" b="1" sz="3200" lang="en-US"/>
              <a:t>n</a:t>
            </a:r>
            <a:r>
              <a:rPr altLang="en" b="1" sz="3200" lang="en-US"/>
              <a:t> </a:t>
            </a:r>
            <a:r>
              <a:rPr altLang="en" b="1" sz="3200" lang="en-US"/>
              <a:t>b</a:t>
            </a:r>
            <a:r>
              <a:rPr altLang="en" b="1" sz="3200" lang="en-US"/>
              <a:t>l</a:t>
            </a:r>
            <a:r>
              <a:rPr altLang="en" b="1" sz="3200" lang="en-US"/>
              <a:t>o</a:t>
            </a:r>
            <a:r>
              <a:rPr altLang="en" b="1" sz="3200" lang="en-US"/>
              <a:t>o</a:t>
            </a:r>
            <a:r>
              <a:rPr altLang="en" b="1" sz="3200" lang="en-US"/>
              <a:t>d</a:t>
            </a:r>
            <a:r>
              <a:rPr altLang="en" b="1" sz="3200" lang="en-US"/>
              <a:t>. </a:t>
            </a:r>
            <a:endParaRPr sz="3200" lang="en-GB"/>
          </a:p>
          <a:p>
            <a:r>
              <a:rPr altLang="en" b="1" sz="3200" lang="en-US"/>
              <a:t>6</a:t>
            </a:r>
            <a:r>
              <a:rPr altLang="en" b="1" sz="3200" lang="en-US"/>
              <a:t>.</a:t>
            </a:r>
            <a:r>
              <a:rPr altLang="en" b="1" sz="3200" lang="en-US"/>
              <a:t> </a:t>
            </a:r>
            <a:r>
              <a:rPr altLang="en" b="1" sz="3200" lang="en-US"/>
              <a:t>M</a:t>
            </a:r>
            <a:r>
              <a:rPr altLang="en" b="1" sz="3200" lang="en-US"/>
              <a:t>e</a:t>
            </a:r>
            <a:r>
              <a:rPr altLang="en" b="1" sz="3200" lang="en-US"/>
              <a:t>l</a:t>
            </a:r>
            <a:r>
              <a:rPr altLang="en" b="1" sz="3200" lang="en-US"/>
              <a:t>e</a:t>
            </a:r>
            <a:r>
              <a:rPr altLang="en" b="1" sz="3200" lang="en-US"/>
              <a:t>n</a:t>
            </a:r>
            <a:r>
              <a:rPr altLang="en" b="1" sz="3200" lang="en-US"/>
              <a:t>o</a:t>
            </a:r>
            <a:r>
              <a:rPr altLang="en" b="1" sz="3200" lang="en-US"/>
              <a:t>m</a:t>
            </a:r>
            <a:r>
              <a:rPr altLang="en" b="1" sz="3200" lang="en-US"/>
              <a:t>a</a:t>
            </a:r>
            <a:r>
              <a:rPr altLang="en" b="1" sz="3200" lang="en-US"/>
              <a:t>. </a:t>
            </a:r>
            <a:endParaRPr sz="3200" lang="en-GB"/>
          </a:p>
          <a:p>
            <a:r>
              <a:rPr altLang="en" b="1" sz="3200" lang="en-US"/>
              <a:t>C</a:t>
            </a:r>
            <a:r>
              <a:rPr altLang="en" b="1" sz="3200" lang="en-US"/>
              <a:t>a</a:t>
            </a:r>
            <a:r>
              <a:rPr altLang="en" b="1" sz="3200" lang="en-US"/>
              <a:t>n</a:t>
            </a:r>
            <a:r>
              <a:rPr altLang="en" b="1" sz="3200" lang="en-US"/>
              <a:t>c</a:t>
            </a:r>
            <a:r>
              <a:rPr altLang="en" b="1" sz="3200" lang="en-US"/>
              <a:t>e</a:t>
            </a:r>
            <a:r>
              <a:rPr altLang="en" b="1" sz="3200" lang="en-US"/>
              <a:t>r</a:t>
            </a:r>
            <a:r>
              <a:rPr altLang="en" b="1" sz="3200" lang="en-US"/>
              <a:t> </a:t>
            </a:r>
            <a:r>
              <a:rPr altLang="en" b="1" sz="3200" lang="en-US"/>
              <a:t>p</a:t>
            </a:r>
            <a:r>
              <a:rPr altLang="en" b="1" sz="3200" lang="en-US"/>
              <a:t>r</a:t>
            </a:r>
            <a:r>
              <a:rPr altLang="en" b="1" sz="3200" lang="en-US"/>
              <a:t>e</a:t>
            </a:r>
            <a:r>
              <a:rPr altLang="en" b="1" sz="3200" lang="en-US"/>
              <a:t>s</a:t>
            </a:r>
            <a:r>
              <a:rPr altLang="en" b="1" sz="3200" lang="en-US"/>
              <a:t>e</a:t>
            </a:r>
            <a:r>
              <a:rPr altLang="en" b="1" sz="3200" lang="en-US"/>
              <a:t>nt </a:t>
            </a:r>
            <a:r>
              <a:rPr altLang="en" b="1" sz="3200" lang="en-US"/>
              <a:t>o</a:t>
            </a:r>
            <a:r>
              <a:rPr altLang="en" b="1" sz="3200" lang="en-US"/>
              <a:t>n</a:t>
            </a:r>
            <a:r>
              <a:rPr altLang="en" b="1" sz="3200" lang="en-US"/>
              <a:t> </a:t>
            </a:r>
            <a:r>
              <a:rPr altLang="en" b="1" sz="3200" lang="en-US"/>
              <a:t>s</a:t>
            </a:r>
            <a:r>
              <a:rPr altLang="en" b="1" sz="3200" lang="en-US"/>
              <a:t>k</a:t>
            </a:r>
            <a:r>
              <a:rPr altLang="en" b="1" sz="3200" lang="en-US"/>
              <a:t>i</a:t>
            </a:r>
            <a:r>
              <a:rPr altLang="en" b="1" sz="3200" lang="en-US"/>
              <a:t>n</a:t>
            </a:r>
            <a:endParaRPr sz="32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2015-05-11T00:30:45Z</dcterms:created>
  <dcterms:modified xsi:type="dcterms:W3CDTF">2021-05-03T06:18:51Z</dcterms:modified>
</cp:coreProperties>
</file>