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45522" y="-1086408"/>
            <a:ext cx="8598477" cy="6344208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8738" y="102650"/>
            <a:ext cx="8546523" cy="6652700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>
            <a:spLocks noGrp="1"/>
          </p:cNvSpPr>
          <p:nvPr>
            <p:ph type="ctrTitle"/>
          </p:nvPr>
        </p:nvSpPr>
        <p:spPr>
          <a:xfrm flipV="0">
            <a:off x="685800" y="-486401"/>
            <a:ext cx="7772400" cy="48042"/>
          </a:xfrm>
        </p:spPr>
        <p:txBody>
          <a:bodyPr>
            <a:normAutofit fontScale="90000"/>
          </a:bodyPr>
          <a:p>
            <a:endParaRPr lang="en-GB"/>
          </a:p>
        </p:txBody>
      </p:sp>
      <p:sp>
        <p:nvSpPr>
          <p:cNvPr id="104866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98738" y="1611579"/>
            <a:ext cx="8546523" cy="3959898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750" y="323959"/>
            <a:ext cx="8572500" cy="6210081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7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2245" y="136181"/>
            <a:ext cx="8559510" cy="6585637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7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63682" y="209951"/>
            <a:ext cx="8416636" cy="6438097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750" y="149594"/>
            <a:ext cx="8572500" cy="6558812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9773" y="95943"/>
            <a:ext cx="8624454" cy="6666113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7301" y="95943"/>
            <a:ext cx="8689397" cy="6666113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2761" y="136181"/>
            <a:ext cx="8598477" cy="6585637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2761" y="163007"/>
            <a:ext cx="8598477" cy="653198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11727" y="350785"/>
            <a:ext cx="8520545" cy="615643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18222" y="129475"/>
            <a:ext cx="8507556" cy="6599050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2245" y="89237"/>
            <a:ext cx="8559510" cy="667952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2015-05-11T22:30:45Z</dcterms:created>
  <dcterms:modified xsi:type="dcterms:W3CDTF">2021-05-20T06:41:47Z</dcterms:modified>
</cp:coreProperties>
</file>