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tableStyles" Target="tableStyles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4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5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6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7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7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8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1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2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3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8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5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2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33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xfrm rot="88784">
            <a:off x="1188348" y="-2302537"/>
            <a:ext cx="7772400" cy="4206513"/>
          </a:xfrm>
        </p:spPr>
        <p:txBody>
          <a:bodyPr/>
          <a:p>
            <a:r>
              <a:rPr altLang="en" b="1" lang="en-US"/>
              <a:t>S</a:t>
            </a:r>
            <a:r>
              <a:rPr altLang="en" b="1" lang="en-US"/>
              <a:t>T</a:t>
            </a:r>
            <a:r>
              <a:rPr altLang="en" b="1" lang="en-US"/>
              <a:t>R</a:t>
            </a:r>
            <a:r>
              <a:rPr altLang="en" b="1" lang="en-US"/>
              <a:t>U</a:t>
            </a:r>
            <a:r>
              <a:rPr altLang="en" b="1" lang="en-US"/>
              <a:t>C</a:t>
            </a:r>
            <a:r>
              <a:rPr altLang="en" b="1" lang="en-US"/>
              <a:t>TURE </a:t>
            </a:r>
            <a:r>
              <a:rPr altLang="en" b="1" lang="en-US"/>
              <a:t>O</a:t>
            </a:r>
            <a:r>
              <a:rPr altLang="en" b="1" lang="en-US"/>
              <a:t>F</a:t>
            </a:r>
            <a:r>
              <a:rPr altLang="en" b="1" lang="en-US"/>
              <a:t> </a:t>
            </a:r>
            <a:r>
              <a:rPr altLang="en" b="1" lang="en-US"/>
              <a:t>B</a:t>
            </a:r>
            <a:r>
              <a:rPr altLang="en" b="1" lang="en-US"/>
              <a:t>L</a:t>
            </a:r>
            <a:r>
              <a:rPr altLang="en" b="1" lang="en-US"/>
              <a:t>O</a:t>
            </a:r>
            <a:r>
              <a:rPr altLang="en" b="1" lang="en-US"/>
              <a:t>O</a:t>
            </a:r>
            <a:r>
              <a:rPr altLang="en" b="1" lang="en-US"/>
              <a:t>D</a:t>
            </a:r>
            <a:r>
              <a:rPr altLang="en" b="1" lang="en-US"/>
              <a:t> </a:t>
            </a:r>
            <a:r>
              <a:rPr altLang="en" b="1" lang="en-US"/>
              <a:t>V</a:t>
            </a:r>
            <a:r>
              <a:rPr altLang="en" b="1" lang="en-US"/>
              <a:t>E</a:t>
            </a:r>
            <a:r>
              <a:rPr altLang="en" b="1" lang="en-US"/>
              <a:t>S</a:t>
            </a:r>
            <a:r>
              <a:rPr altLang="en" b="1" lang="en-US"/>
              <a:t>S</a:t>
            </a:r>
            <a:r>
              <a:rPr altLang="en" b="1" lang="en-US"/>
              <a:t>E</a:t>
            </a:r>
            <a:r>
              <a:rPr altLang="en" b="1" lang="en-US"/>
              <a:t>L</a:t>
            </a:r>
            <a:r>
              <a:rPr altLang="en" b="1" lang="en-US"/>
              <a:t>S</a:t>
            </a: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>
          <a:xfrm rot="53049">
            <a:off x="56209" y="1806605"/>
            <a:ext cx="8896865" cy="5203853"/>
          </a:xfrm>
        </p:spPr>
        <p:txBody>
          <a:bodyPr>
            <a:noAutofit/>
          </a:bodyPr>
          <a:p>
            <a:pPr algn="l"/>
            <a:r>
              <a:rPr altLang="zh-CN" b="1" sz="2300" lang="en-US"/>
              <a:t>The </a:t>
            </a:r>
            <a:r>
              <a:rPr altLang="en" b="1" sz="2300" lang="en-US"/>
              <a:t>he</a:t>
            </a:r>
            <a:r>
              <a:rPr altLang="en" b="1" sz="2300" lang="en-US"/>
              <a:t>a</a:t>
            </a:r>
            <a:r>
              <a:rPr altLang="en" b="1" sz="2300" lang="en-US"/>
              <a:t>r</a:t>
            </a:r>
            <a:r>
              <a:rPr altLang="en" b="1" sz="2300" lang="en-US"/>
              <a:t>t</a:t>
            </a:r>
            <a:r>
              <a:rPr altLang="en" b="1" sz="2300" lang="en-US"/>
              <a:t> </a:t>
            </a:r>
            <a:r>
              <a:rPr altLang="en" b="1" sz="2300" lang="en-US"/>
              <a:t>p</a:t>
            </a:r>
            <a:r>
              <a:rPr altLang="en" b="1" sz="2300" lang="en-US"/>
              <a:t>u</a:t>
            </a:r>
            <a:r>
              <a:rPr altLang="en" b="1" sz="2300" lang="en-US"/>
              <a:t>m</a:t>
            </a:r>
            <a:r>
              <a:rPr altLang="en" b="1" sz="2300" lang="en-US"/>
              <a:t>p</a:t>
            </a:r>
            <a:r>
              <a:rPr altLang="en" b="1" sz="2300" lang="en-US"/>
              <a:t>s</a:t>
            </a:r>
            <a:r>
              <a:rPr altLang="en" b="1" sz="2300" lang="en-US"/>
              <a:t> </a:t>
            </a:r>
            <a:r>
              <a:rPr altLang="en" b="1" sz="2300" lang="en-US"/>
              <a:t>b</a:t>
            </a:r>
            <a:r>
              <a:rPr altLang="zh-CN" b="1" sz="2300" lang="en-US"/>
              <a:t>lood</a:t>
            </a:r>
            <a:r>
              <a:rPr altLang="en" b="1" sz="2300" lang="en-US"/>
              <a:t> </a:t>
            </a:r>
            <a:r>
              <a:rPr altLang="en" b="1" sz="2300" lang="en-US"/>
              <a:t>i</a:t>
            </a:r>
            <a:r>
              <a:rPr altLang="en" b="1" sz="2300" lang="en-US"/>
              <a:t>n</a:t>
            </a:r>
            <a:r>
              <a:rPr altLang="en" b="1" sz="2300" lang="en-US"/>
              <a:t>t</a:t>
            </a:r>
            <a:r>
              <a:rPr altLang="en" b="1" sz="2300" lang="en-US"/>
              <a:t>o</a:t>
            </a:r>
            <a:r>
              <a:rPr altLang="en" b="1" sz="2300" lang="en-US"/>
              <a:t> </a:t>
            </a:r>
            <a:r>
              <a:rPr altLang="zh-CN" b="1" sz="2300" lang="en-US"/>
              <a:t> vessels that vary in </a:t>
            </a:r>
            <a:r>
              <a:rPr altLang="en" b="1" sz="2300" lang="en-US"/>
              <a:t> </a:t>
            </a:r>
            <a:r>
              <a:rPr altLang="en" b="1" sz="2300" lang="en-US"/>
              <a:t>s</a:t>
            </a:r>
            <a:r>
              <a:rPr altLang="en" b="1" sz="2300" lang="en-US"/>
              <a:t>t</a:t>
            </a:r>
            <a:r>
              <a:rPr altLang="en" b="1" sz="2300" lang="en-US"/>
              <a:t>r</a:t>
            </a:r>
            <a:r>
              <a:rPr altLang="en" b="1" sz="2300" lang="en-US"/>
              <a:t>u</a:t>
            </a:r>
            <a:r>
              <a:rPr altLang="en" b="1" sz="2300" lang="en-US"/>
              <a:t>c</a:t>
            </a:r>
            <a:r>
              <a:rPr altLang="en" b="1" sz="2300" lang="en-US"/>
              <a:t>ture</a:t>
            </a:r>
            <a:r>
              <a:rPr altLang="en" b="1" sz="2300" lang="en-US"/>
              <a:t>, </a:t>
            </a:r>
            <a:r>
              <a:rPr altLang="zh-CN" b="1" sz="2300" lang="en-US"/>
              <a:t>size and function </a:t>
            </a:r>
            <a:r>
              <a:rPr altLang="en" b="1" sz="2300" lang="en-US"/>
              <a:t>,</a:t>
            </a:r>
            <a:r>
              <a:rPr altLang="zh-CN" b="1" sz="2300" lang="en-US"/>
              <a:t>and there are several types</a:t>
            </a:r>
            <a:r>
              <a:rPr altLang="en" b="1" sz="2300" lang="en-US"/>
              <a:t>:</a:t>
            </a:r>
            <a:r>
              <a:rPr altLang="zh-CN" b="1" sz="2300" lang="en-US"/>
              <a:t> arteries</a:t>
            </a:r>
            <a:r>
              <a:rPr altLang="en" b="1" sz="2300" lang="en-US"/>
              <a:t>,</a:t>
            </a:r>
            <a:r>
              <a:rPr altLang="zh-CN" b="1" sz="2300" lang="en-US"/>
              <a:t> </a:t>
            </a:r>
            <a:r>
              <a:rPr altLang="en" b="1" sz="2300" lang="en-US"/>
              <a:t>a</a:t>
            </a:r>
            <a:r>
              <a:rPr altLang="en" b="1" sz="2300" lang="en-US"/>
              <a:t>r</a:t>
            </a:r>
            <a:r>
              <a:rPr altLang="en" b="1" sz="2300" lang="en-US"/>
              <a:t>t</a:t>
            </a:r>
            <a:r>
              <a:rPr altLang="en" b="1" sz="2300" lang="en-US"/>
              <a:t>e</a:t>
            </a:r>
            <a:r>
              <a:rPr altLang="en" b="1" sz="2300" lang="en-US"/>
              <a:t>r</a:t>
            </a:r>
            <a:r>
              <a:rPr altLang="en" b="1" sz="2300" lang="en-US"/>
              <a:t>i</a:t>
            </a:r>
            <a:r>
              <a:rPr altLang="en" b="1" sz="2300" lang="en-US"/>
              <a:t>o</a:t>
            </a:r>
            <a:r>
              <a:rPr altLang="en" b="1" sz="2300" lang="en-US"/>
              <a:t>l</a:t>
            </a:r>
            <a:r>
              <a:rPr altLang="en" b="1" sz="2300" lang="en-US"/>
              <a:t>e</a:t>
            </a:r>
            <a:r>
              <a:rPr altLang="en" b="1" sz="2300" lang="en-US"/>
              <a:t>s</a:t>
            </a:r>
            <a:r>
              <a:rPr altLang="en" b="1" sz="2300" lang="en-US"/>
              <a:t> </a:t>
            </a:r>
            <a:r>
              <a:rPr altLang="en" b="1" sz="2300" lang="en-US"/>
              <a:t>,</a:t>
            </a:r>
            <a:r>
              <a:rPr altLang="zh-CN" b="1" sz="2300" lang="en-US"/>
              <a:t>capillaries </a:t>
            </a:r>
            <a:r>
              <a:rPr altLang="en" b="1" sz="2300" lang="en-US"/>
              <a:t>,</a:t>
            </a:r>
            <a:r>
              <a:rPr altLang="zh-CN" b="1" sz="2300" lang="en-US"/>
              <a:t>venules and veins</a:t>
            </a:r>
            <a:r>
              <a:rPr altLang="zh-CN" b="1" sz="2300" lang="en-US"/>
              <a:t> </a:t>
            </a:r>
            <a:r>
              <a:rPr altLang="en" b="1" sz="2300" lang="en-US"/>
              <a:t>.</a:t>
            </a:r>
            <a:endParaRPr altLang="zh-CN" b="1" sz="2300" lang="en-US"/>
          </a:p>
          <a:p>
            <a:pPr algn="l"/>
            <a:endParaRPr altLang="zh-CN" b="1" sz="2300" lang="en-US"/>
          </a:p>
          <a:p>
            <a:pPr algn="l"/>
            <a:r>
              <a:rPr altLang="en" b="1" sz="2300" lang="en-US"/>
              <a:t> </a:t>
            </a:r>
            <a:r>
              <a:rPr altLang="en" b="1" sz="2300" lang="en-US"/>
              <a:t> </a:t>
            </a:r>
            <a:r>
              <a:rPr altLang="en" b="1" sz="2300" lang="en-US"/>
              <a:t> </a:t>
            </a:r>
            <a:r>
              <a:rPr altLang="en" b="1" sz="2300" lang="en-US"/>
              <a:t> </a:t>
            </a:r>
            <a:r>
              <a:rPr altLang="en" b="1" sz="2300" lang="en-US"/>
              <a:t> </a:t>
            </a:r>
            <a:r>
              <a:rPr altLang="en" b="1" sz="2300" lang="en-US"/>
              <a:t> </a:t>
            </a:r>
            <a:r>
              <a:rPr altLang="en" b="1" sz="2300" lang="en-US"/>
              <a:t> </a:t>
            </a:r>
            <a:r>
              <a:rPr altLang="en" b="1" sz="2300" lang="en-US"/>
              <a:t> </a:t>
            </a:r>
            <a:r>
              <a:rPr altLang="en" b="1" sz="2300" lang="en-US"/>
              <a:t> </a:t>
            </a:r>
            <a:r>
              <a:rPr altLang="en" b="1" sz="2300" lang="en-US"/>
              <a:t> </a:t>
            </a:r>
            <a:r>
              <a:rPr altLang="en" b="1" sz="2300" lang="en-US"/>
              <a:t> </a:t>
            </a:r>
            <a:r>
              <a:rPr altLang="en" b="1" sz="2300" lang="en-US"/>
              <a:t> </a:t>
            </a:r>
            <a:r>
              <a:rPr altLang="en" b="1" sz="2300" lang="en-US"/>
              <a:t> </a:t>
            </a:r>
            <a:r>
              <a:rPr altLang="en" b="1" sz="2300" lang="en-US"/>
              <a:t> </a:t>
            </a:r>
            <a:r>
              <a:rPr altLang="en" b="1" sz="2300" lang="en-US"/>
              <a:t> </a:t>
            </a:r>
            <a:r>
              <a:rPr altLang="en" b="1" sz="2300" lang="en-US"/>
              <a:t> </a:t>
            </a:r>
            <a:r>
              <a:rPr altLang="en" b="1" sz="2300" lang="en-US"/>
              <a:t> </a:t>
            </a:r>
            <a:r>
              <a:rPr altLang="en" b="1" sz="2300" lang="en-US"/>
              <a:t> </a:t>
            </a:r>
            <a:r>
              <a:rPr altLang="en" b="1" sz="2300" lang="en-US"/>
              <a:t> </a:t>
            </a:r>
            <a:r>
              <a:rPr altLang="en" b="1" sz="2300" lang="en-US"/>
              <a:t> </a:t>
            </a:r>
            <a:r>
              <a:rPr altLang="en" b="1" sz="2300" lang="en-US"/>
              <a:t> </a:t>
            </a:r>
            <a:r>
              <a:rPr altLang="en" b="1" sz="2300" lang="en-US"/>
              <a:t> </a:t>
            </a:r>
            <a:r>
              <a:rPr altLang="en" b="1" sz="2300" lang="en-US"/>
              <a:t> </a:t>
            </a:r>
            <a:r>
              <a:rPr altLang="en" b="1" sz="2300" lang="en-US"/>
              <a:t> </a:t>
            </a:r>
            <a:r>
              <a:rPr altLang="en" b="1" sz="2300" lang="en-US"/>
              <a:t> </a:t>
            </a:r>
            <a:r>
              <a:rPr altLang="en" b="1" sz="2300" lang="en-US"/>
              <a:t> </a:t>
            </a:r>
            <a:r>
              <a:rPr altLang="en" b="1" sz="2300" lang="en-US"/>
              <a:t> </a:t>
            </a:r>
            <a:r>
              <a:rPr altLang="en" b="1" sz="2300" lang="en-US"/>
              <a:t> </a:t>
            </a:r>
            <a:r>
              <a:rPr altLang="en" b="1" sz="2300" lang="en-US"/>
              <a:t> </a:t>
            </a:r>
            <a:r>
              <a:rPr altLang="en" b="1" sz="2300" lang="en-US"/>
              <a:t> </a:t>
            </a:r>
            <a:r>
              <a:rPr altLang="en" b="1" sz="2300" lang="en-US"/>
              <a:t>A</a:t>
            </a:r>
            <a:r>
              <a:rPr altLang="en" b="1" sz="2300" lang="en-US"/>
              <a:t>R</a:t>
            </a:r>
            <a:r>
              <a:rPr altLang="en" b="1" sz="2300" lang="en-US"/>
              <a:t>T</a:t>
            </a:r>
            <a:r>
              <a:rPr altLang="en" b="1" sz="2300" lang="en-US"/>
              <a:t>E</a:t>
            </a:r>
            <a:r>
              <a:rPr altLang="en" b="1" sz="2300" lang="en-US"/>
              <a:t>R</a:t>
            </a:r>
            <a:r>
              <a:rPr altLang="en" b="1" sz="2300" lang="en-US"/>
              <a:t>I</a:t>
            </a:r>
            <a:r>
              <a:rPr altLang="en" b="1" sz="2300" lang="en-US"/>
              <a:t>E</a:t>
            </a:r>
            <a:r>
              <a:rPr altLang="en" b="1" sz="2300" lang="en-US"/>
              <a:t>S</a:t>
            </a:r>
            <a:endParaRPr altLang="zh-CN" b="1" sz="2300" lang="en-US"/>
          </a:p>
          <a:p>
            <a:pPr algn="l"/>
            <a:r>
              <a:rPr altLang="zh-CN" b="1" sz="2300" lang="en-US"/>
              <a:t> </a:t>
            </a:r>
            <a:endParaRPr altLang="zh-CN" b="1" sz="2300" lang="en-US"/>
          </a:p>
          <a:p>
            <a:pPr algn="l"/>
            <a:r>
              <a:rPr altLang="en" b="1" sz="2300" lang="en-US"/>
              <a:t>#</a:t>
            </a:r>
            <a:r>
              <a:rPr altLang="en" b="1" sz="2300" lang="en-US"/>
              <a:t>.</a:t>
            </a:r>
            <a:r>
              <a:rPr altLang="en" b="1" sz="2300" lang="en-US"/>
              <a:t> </a:t>
            </a:r>
            <a:r>
              <a:rPr altLang="en" b="1" sz="2300" lang="en-US"/>
              <a:t> </a:t>
            </a:r>
            <a:r>
              <a:rPr altLang="zh-CN" b="1" sz="2300" lang="en-US"/>
              <a:t>these are the blood</a:t>
            </a:r>
            <a:r>
              <a:rPr altLang="zh-CN" b="1" sz="2300" lang="en-US"/>
              <a:t>vessels transport blood away from the heart </a:t>
            </a:r>
            <a:r>
              <a:rPr altLang="en" b="1" sz="2300" lang="en-US"/>
              <a:t>.</a:t>
            </a:r>
            <a:endParaRPr altLang="zh-CN" b="1" sz="2300" lang="en-US"/>
          </a:p>
          <a:p>
            <a:pPr algn="l"/>
            <a:r>
              <a:rPr altLang="en" b="1" sz="2300" lang="en-US"/>
              <a:t>#</a:t>
            </a:r>
            <a:r>
              <a:rPr altLang="en" b="1" sz="2300" lang="en-US"/>
              <a:t>.</a:t>
            </a:r>
            <a:r>
              <a:rPr altLang="en" b="1" sz="2300" lang="en-US"/>
              <a:t> </a:t>
            </a:r>
            <a:r>
              <a:rPr altLang="en" b="1" sz="2300" lang="en-US"/>
              <a:t> </a:t>
            </a:r>
            <a:r>
              <a:rPr altLang="zh-CN" b="1" sz="2300" lang="en-US"/>
              <a:t>these vary in size</a:t>
            </a:r>
            <a:r>
              <a:rPr altLang="en" b="1" sz="2300" lang="en-US"/>
              <a:t>.</a:t>
            </a:r>
            <a:endParaRPr altLang="zh-CN" b="1" sz="2300" lang="en-US"/>
          </a:p>
          <a:p>
            <a:pPr algn="l"/>
            <a:r>
              <a:rPr altLang="en" b="1" sz="2300" lang="en-US"/>
              <a:t>#</a:t>
            </a:r>
            <a:r>
              <a:rPr altLang="en" b="1" sz="2300" lang="en-US"/>
              <a:t>.</a:t>
            </a:r>
            <a:r>
              <a:rPr altLang="en" b="1" sz="2300" lang="en-US"/>
              <a:t> </a:t>
            </a:r>
            <a:r>
              <a:rPr altLang="en" b="1" sz="2300" lang="en-US"/>
              <a:t> </a:t>
            </a:r>
            <a:r>
              <a:rPr altLang="zh-CN" b="1" sz="2300" lang="en-US"/>
              <a:t> </a:t>
            </a:r>
            <a:r>
              <a:rPr altLang="en" b="1" sz="2300" lang="en-US"/>
              <a:t>e</a:t>
            </a:r>
            <a:r>
              <a:rPr altLang="en" b="1" sz="2300" lang="en-US"/>
              <a:t>a</a:t>
            </a:r>
            <a:r>
              <a:rPr altLang="en" b="1" sz="2300" lang="en-US"/>
              <a:t>c</a:t>
            </a:r>
            <a:r>
              <a:rPr altLang="en" b="1" sz="2300" lang="en-US"/>
              <a:t>h</a:t>
            </a:r>
            <a:r>
              <a:rPr altLang="en" b="1" sz="2300" lang="en-US"/>
              <a:t> </a:t>
            </a:r>
            <a:r>
              <a:rPr altLang="zh-CN" b="1" sz="2300" lang="en-US"/>
              <a:t>arterial wall consist</a:t>
            </a:r>
            <a:r>
              <a:rPr altLang="en" b="1" sz="2300" lang="en-US"/>
              <a:t>s</a:t>
            </a:r>
            <a:r>
              <a:rPr altLang="zh-CN" b="1" sz="2300" lang="en-US"/>
              <a:t> of three layers</a:t>
            </a:r>
            <a:r>
              <a:rPr altLang="en" b="1" sz="2300" lang="en-US"/>
              <a:t>.</a:t>
            </a:r>
            <a:endParaRPr altLang="zh-CN" b="1" sz="2300" lang="en-US"/>
          </a:p>
          <a:p>
            <a:pPr algn="l"/>
            <a:r>
              <a:rPr altLang="zh-CN" b="1" sz="2300" lang="en-US"/>
              <a:t> </a:t>
            </a:r>
            <a:r>
              <a:rPr altLang="en" b="1" sz="2300" lang="en-US"/>
              <a:t>a</a:t>
            </a:r>
            <a:r>
              <a:rPr altLang="en" b="1" sz="2300" lang="en-US"/>
              <a:t>. </a:t>
            </a:r>
            <a:r>
              <a:rPr altLang="en" b="1" sz="2300" lang="en-US"/>
              <a:t> </a:t>
            </a:r>
            <a:r>
              <a:rPr altLang="zh-CN" b="1" sz="2300" lang="en-US"/>
              <a:t>tunica adve</a:t>
            </a:r>
            <a:r>
              <a:rPr altLang="en" b="1" sz="2300" lang="en-US"/>
              <a:t>n</a:t>
            </a:r>
            <a:r>
              <a:rPr altLang="en" b="1" sz="2300" lang="en-US"/>
              <a:t>t</a:t>
            </a:r>
            <a:r>
              <a:rPr altLang="en" b="1" sz="2300" lang="en-US"/>
              <a:t>i</a:t>
            </a:r>
            <a:r>
              <a:rPr altLang="en" b="1" sz="2300" lang="en-US"/>
              <a:t>t</a:t>
            </a:r>
            <a:r>
              <a:rPr altLang="en" b="1" sz="2300" lang="en-US"/>
              <a:t>i</a:t>
            </a:r>
            <a:r>
              <a:rPr altLang="en" b="1" sz="2300" lang="en-US"/>
              <a:t>a</a:t>
            </a:r>
            <a:endParaRPr altLang="zh-CN" b="1" sz="2300" lang="en-US"/>
          </a:p>
          <a:p>
            <a:pPr algn="l"/>
            <a:r>
              <a:rPr altLang="en" b="1" sz="2300" lang="en-US"/>
              <a:t>b</a:t>
            </a:r>
            <a:r>
              <a:rPr altLang="en" b="1" sz="2300" lang="en-US"/>
              <a:t>.</a:t>
            </a:r>
            <a:r>
              <a:rPr altLang="zh-CN" b="1" sz="2300" lang="en-US"/>
              <a:t> </a:t>
            </a:r>
            <a:r>
              <a:rPr altLang="en" b="1" sz="2300" lang="en-US"/>
              <a:t> </a:t>
            </a:r>
            <a:r>
              <a:rPr altLang="en" b="1" sz="2300" lang="en-US"/>
              <a:t> </a:t>
            </a:r>
            <a:r>
              <a:rPr altLang="zh-CN" b="1" sz="2300" lang="en-US"/>
              <a:t>tunica</a:t>
            </a:r>
            <a:r>
              <a:rPr altLang="zh-CN" b="1" sz="2300" lang="en-US"/>
              <a:t> media</a:t>
            </a:r>
            <a:endParaRPr altLang="zh-CN" b="1" sz="2300" lang="en-US"/>
          </a:p>
          <a:p>
            <a:pPr algn="l"/>
            <a:r>
              <a:rPr altLang="en" b="1" sz="2300" lang="en-US"/>
              <a:t>c</a:t>
            </a:r>
            <a:r>
              <a:rPr altLang="en" b="1" sz="2300" lang="en-US"/>
              <a:t>. </a:t>
            </a:r>
            <a:r>
              <a:rPr altLang="en" b="1" sz="2300" lang="en-US"/>
              <a:t> </a:t>
            </a:r>
            <a:r>
              <a:rPr altLang="en" b="1" sz="2300" lang="en-US"/>
              <a:t> </a:t>
            </a:r>
            <a:r>
              <a:rPr altLang="en" b="1" sz="2300" lang="en-US"/>
              <a:t>t</a:t>
            </a:r>
            <a:r>
              <a:rPr altLang="en" b="1" sz="2300" lang="en-US"/>
              <a:t>u</a:t>
            </a:r>
            <a:r>
              <a:rPr altLang="en" b="1" sz="2300" lang="en-US"/>
              <a:t>n</a:t>
            </a:r>
            <a:r>
              <a:rPr altLang="en" b="1" sz="2300" lang="en-US"/>
              <a:t>i</a:t>
            </a:r>
            <a:r>
              <a:rPr altLang="en" b="1" sz="2300" lang="en-US"/>
              <a:t>c</a:t>
            </a:r>
            <a:r>
              <a:rPr altLang="en" b="1" sz="2300" lang="en-US"/>
              <a:t>a</a:t>
            </a:r>
            <a:r>
              <a:rPr altLang="en" b="1" sz="2300" lang="en-US"/>
              <a:t> </a:t>
            </a:r>
            <a:r>
              <a:rPr altLang="en" b="1" sz="2300" lang="en-US"/>
              <a:t>i</a:t>
            </a:r>
            <a:r>
              <a:rPr altLang="en" b="1" sz="2300" lang="en-US"/>
              <a:t>n</a:t>
            </a:r>
            <a:r>
              <a:rPr altLang="en" b="1" sz="2300" lang="en-US"/>
              <a:t>t</a:t>
            </a:r>
            <a:r>
              <a:rPr altLang="en" b="1" sz="2300" lang="en-US"/>
              <a:t>i</a:t>
            </a:r>
            <a:r>
              <a:rPr altLang="en" b="1" sz="2300" lang="en-US"/>
              <a:t>m</a:t>
            </a:r>
            <a:r>
              <a:rPr altLang="en" b="1" sz="2300" lang="en-US"/>
              <a:t>a</a:t>
            </a:r>
            <a:r>
              <a:rPr altLang="en" b="1" sz="2300" lang="en-US"/>
              <a:t>. </a:t>
            </a:r>
            <a:endParaRPr altLang="zh-CN" b="1" sz="2300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"/>
          <p:cNvSpPr>
            <a:spLocks noGrp="1"/>
          </p:cNvSpPr>
          <p:nvPr>
            <p:ph type="ctrTitle"/>
          </p:nvPr>
        </p:nvSpPr>
        <p:spPr>
          <a:xfrm flipV="1">
            <a:off x="685800" y="-1652116"/>
            <a:ext cx="7772400" cy="404444"/>
          </a:xfrm>
        </p:spPr>
        <p:txBody>
          <a:bodyPr>
            <a:normAutofit fontScale="90000"/>
          </a:bodyPr>
          <a:p>
            <a:endParaRPr lang="en-GB"/>
          </a:p>
        </p:txBody>
      </p:sp>
      <p:sp>
        <p:nvSpPr>
          <p:cNvPr id="1048589" name=""/>
          <p:cNvSpPr>
            <a:spLocks noGrp="1"/>
          </p:cNvSpPr>
          <p:nvPr>
            <p:ph type="subTitle" idx="1"/>
          </p:nvPr>
        </p:nvSpPr>
        <p:spPr>
          <a:xfrm>
            <a:off x="269883" y="74350"/>
            <a:ext cx="8632738" cy="6753146"/>
          </a:xfrm>
        </p:spPr>
        <p:txBody>
          <a:bodyPr/>
          <a:p>
            <a:pPr algn="l"/>
            <a:r>
              <a:rPr altLang="en" b="1" sz="5000" lang="en-US"/>
              <a:t>A</a:t>
            </a:r>
            <a:r>
              <a:rPr altLang="en" b="1" sz="5000" lang="en-US"/>
              <a:t>. </a:t>
            </a:r>
            <a:r>
              <a:rPr altLang="en" b="1" sz="5000" lang="en-US"/>
              <a:t> </a:t>
            </a:r>
            <a:r>
              <a:rPr altLang="en" b="1" sz="5000" lang="en-US"/>
              <a:t> </a:t>
            </a:r>
            <a:r>
              <a:rPr altLang="en" b="1" sz="5000" lang="en-US"/>
              <a:t>T</a:t>
            </a:r>
            <a:r>
              <a:rPr altLang="en" b="1" sz="5000" lang="en-US"/>
              <a:t>u</a:t>
            </a:r>
            <a:r>
              <a:rPr altLang="en" b="1" sz="5000" lang="en-US"/>
              <a:t>n</a:t>
            </a:r>
            <a:r>
              <a:rPr altLang="en" b="1" sz="5000" lang="en-US"/>
              <a:t>i</a:t>
            </a:r>
            <a:r>
              <a:rPr altLang="en" b="1" sz="5000" lang="en-US"/>
              <a:t>c</a:t>
            </a:r>
            <a:r>
              <a:rPr altLang="en" b="1" sz="5000" lang="en-US"/>
              <a:t>a</a:t>
            </a:r>
            <a:r>
              <a:rPr altLang="en" b="1" sz="5000" lang="en-US"/>
              <a:t> </a:t>
            </a:r>
            <a:r>
              <a:rPr altLang="en" b="1" sz="5000" lang="en-US"/>
              <a:t>a</a:t>
            </a:r>
            <a:r>
              <a:rPr altLang="en" b="1" sz="5000" lang="en-US"/>
              <a:t>d</a:t>
            </a:r>
            <a:r>
              <a:rPr altLang="en" b="1" sz="5000" lang="en-US"/>
              <a:t>v</a:t>
            </a:r>
            <a:r>
              <a:rPr altLang="en" b="1" sz="5000" lang="en-US"/>
              <a:t>e</a:t>
            </a:r>
            <a:r>
              <a:rPr altLang="en" b="1" sz="5000" lang="en-US"/>
              <a:t>n</a:t>
            </a:r>
            <a:r>
              <a:rPr altLang="en" b="1" sz="5000" lang="en-US"/>
              <a:t>t</a:t>
            </a:r>
            <a:r>
              <a:rPr altLang="en" b="1" sz="5000" lang="en-US"/>
              <a:t>i</a:t>
            </a:r>
            <a:r>
              <a:rPr altLang="en" b="1" sz="5000" lang="en-US"/>
              <a:t>t</a:t>
            </a:r>
            <a:r>
              <a:rPr altLang="en" b="1" sz="5000" lang="en-US"/>
              <a:t>i</a:t>
            </a:r>
            <a:r>
              <a:rPr altLang="en" b="1" sz="5000" lang="en-US"/>
              <a:t>a</a:t>
            </a:r>
            <a:r>
              <a:rPr altLang="en" b="1" sz="5000" lang="en-US"/>
              <a:t> </a:t>
            </a:r>
            <a:r>
              <a:rPr altLang="en" b="1" sz="5000" lang="en-US"/>
              <a:t>(</a:t>
            </a:r>
            <a:r>
              <a:rPr altLang="en" b="1" sz="5000" lang="en-US"/>
              <a:t> </a:t>
            </a:r>
            <a:r>
              <a:rPr altLang="en" b="1" sz="5000" lang="en-US"/>
              <a:t>o</a:t>
            </a:r>
            <a:r>
              <a:rPr altLang="en" b="1" sz="5000" lang="en-US"/>
              <a:t>u</a:t>
            </a:r>
            <a:r>
              <a:rPr altLang="en" b="1" sz="5000" lang="en-US"/>
              <a:t>t</a:t>
            </a:r>
            <a:r>
              <a:rPr altLang="en" b="1" sz="5000" lang="en-US"/>
              <a:t>e</a:t>
            </a:r>
            <a:r>
              <a:rPr altLang="en" b="1" sz="5000" lang="en-US"/>
              <a:t>r</a:t>
            </a:r>
            <a:r>
              <a:rPr altLang="en" b="1" sz="5000" lang="en-US"/>
              <a:t> </a:t>
            </a:r>
            <a:r>
              <a:rPr altLang="en" b="1" sz="5000" lang="en-US"/>
              <a:t>l</a:t>
            </a:r>
            <a:r>
              <a:rPr altLang="en" b="1" sz="5000" lang="en-US"/>
              <a:t>a</a:t>
            </a:r>
            <a:r>
              <a:rPr altLang="en" b="1" sz="5000" lang="en-US"/>
              <a:t>y</a:t>
            </a:r>
            <a:r>
              <a:rPr altLang="en" b="1" sz="5000" lang="en-US"/>
              <a:t>e</a:t>
            </a:r>
            <a:r>
              <a:rPr altLang="en" b="1" sz="5000" lang="en-US"/>
              <a:t>r</a:t>
            </a:r>
            <a:r>
              <a:rPr altLang="en" b="1" sz="5000" lang="en-US"/>
              <a:t>) </a:t>
            </a:r>
            <a:endParaRPr b="1" sz="5000" lang="en-GB"/>
          </a:p>
          <a:p>
            <a:pPr algn="l"/>
            <a:r>
              <a:rPr altLang="en" b="1" sz="5000" lang="en-US"/>
              <a:t>M</a:t>
            </a:r>
            <a:r>
              <a:rPr altLang="en" b="1" sz="5000" lang="en-US"/>
              <a:t>a</a:t>
            </a:r>
            <a:r>
              <a:rPr altLang="en" b="1" sz="5000" lang="en-US"/>
              <a:t>d</a:t>
            </a:r>
            <a:r>
              <a:rPr altLang="en" b="1" sz="5000" lang="en-US"/>
              <a:t>e</a:t>
            </a:r>
            <a:r>
              <a:rPr altLang="en" b="1" sz="5000" lang="en-US"/>
              <a:t> </a:t>
            </a:r>
            <a:r>
              <a:rPr altLang="en" b="1" sz="5000" lang="en-US"/>
              <a:t>o</a:t>
            </a:r>
            <a:r>
              <a:rPr altLang="en" b="1" sz="5000" lang="en-US"/>
              <a:t>f</a:t>
            </a:r>
            <a:r>
              <a:rPr altLang="en" b="1" sz="5000" lang="en-US"/>
              <a:t> </a:t>
            </a:r>
            <a:r>
              <a:rPr altLang="en" b="1" sz="5000" lang="en-US"/>
              <a:t>f</a:t>
            </a:r>
            <a:r>
              <a:rPr altLang="en" b="1" sz="5000" lang="en-US"/>
              <a:t>i</a:t>
            </a:r>
            <a:r>
              <a:rPr altLang="en" b="1" sz="5000" lang="en-US"/>
              <a:t>b</a:t>
            </a:r>
            <a:r>
              <a:rPr altLang="en" b="1" sz="5000" lang="en-US"/>
              <a:t>r</a:t>
            </a:r>
            <a:r>
              <a:rPr altLang="en" b="1" sz="5000" lang="en-US"/>
              <a:t>o</a:t>
            </a:r>
            <a:r>
              <a:rPr altLang="en" b="1" sz="5000" lang="en-US"/>
              <a:t>u</a:t>
            </a:r>
            <a:r>
              <a:rPr altLang="en" b="1" sz="5000" lang="en-US"/>
              <a:t>s</a:t>
            </a:r>
            <a:r>
              <a:rPr altLang="en" b="1" sz="5000" lang="en-US"/>
              <a:t> </a:t>
            </a:r>
            <a:r>
              <a:rPr altLang="en" b="1" sz="5000" lang="en-US"/>
              <a:t>tissue </a:t>
            </a:r>
            <a:endParaRPr b="1" sz="5000" lang="en-GB"/>
          </a:p>
          <a:p>
            <a:pPr algn="l"/>
            <a:r>
              <a:rPr altLang="en" b="1" sz="5000" lang="en-US"/>
              <a:t>B</a:t>
            </a:r>
            <a:r>
              <a:rPr altLang="en" b="1" sz="5000" lang="en-US"/>
              <a:t>.</a:t>
            </a:r>
            <a:r>
              <a:rPr altLang="en" b="1" sz="5000" lang="en-US"/>
              <a:t> </a:t>
            </a:r>
            <a:r>
              <a:rPr altLang="en" b="1" sz="5000" lang="en-US"/>
              <a:t> </a:t>
            </a:r>
            <a:r>
              <a:rPr altLang="en" b="1" sz="5000" lang="en-US"/>
              <a:t> </a:t>
            </a:r>
            <a:r>
              <a:rPr altLang="en" b="1" sz="5000" lang="en-US"/>
              <a:t>T</a:t>
            </a:r>
            <a:r>
              <a:rPr altLang="en" b="1" sz="5000" lang="en-US"/>
              <a:t>u</a:t>
            </a:r>
            <a:r>
              <a:rPr altLang="en" b="1" sz="5000" lang="en-US"/>
              <a:t>n</a:t>
            </a:r>
            <a:r>
              <a:rPr altLang="en" b="1" sz="5000" lang="en-US"/>
              <a:t>i</a:t>
            </a:r>
            <a:r>
              <a:rPr altLang="en" b="1" sz="5000" lang="en-US"/>
              <a:t>c</a:t>
            </a:r>
            <a:r>
              <a:rPr altLang="en" b="1" sz="5000" lang="en-US"/>
              <a:t>a</a:t>
            </a:r>
            <a:r>
              <a:rPr altLang="en" b="1" sz="5000" lang="en-US"/>
              <a:t> </a:t>
            </a:r>
            <a:r>
              <a:rPr altLang="en" b="1" sz="5000" lang="en-US"/>
              <a:t>m</a:t>
            </a:r>
            <a:r>
              <a:rPr altLang="en" b="1" sz="5000" lang="en-US"/>
              <a:t>e</a:t>
            </a:r>
            <a:r>
              <a:rPr altLang="en" b="1" sz="5000" lang="en-US"/>
              <a:t>d</a:t>
            </a:r>
            <a:r>
              <a:rPr altLang="en" b="1" sz="5000" lang="en-US"/>
              <a:t>i</a:t>
            </a:r>
            <a:r>
              <a:rPr altLang="en" b="1" sz="5000" lang="en-US"/>
              <a:t>a</a:t>
            </a:r>
            <a:r>
              <a:rPr altLang="en" b="1" sz="5000" lang="en-US"/>
              <a:t> </a:t>
            </a:r>
            <a:r>
              <a:rPr altLang="en" b="1" sz="5000" lang="en-US"/>
              <a:t>(</a:t>
            </a:r>
            <a:r>
              <a:rPr altLang="en" b="1" sz="5000" lang="en-US"/>
              <a:t>m</a:t>
            </a:r>
            <a:r>
              <a:rPr altLang="en" b="1" sz="5000" lang="en-US"/>
              <a:t>i</a:t>
            </a:r>
            <a:r>
              <a:rPr altLang="en" b="1" sz="5000" lang="en-US"/>
              <a:t>d</a:t>
            </a:r>
            <a:r>
              <a:rPr altLang="en" b="1" sz="5000" lang="en-US"/>
              <a:t>d</a:t>
            </a:r>
            <a:r>
              <a:rPr altLang="en" b="1" sz="5000" lang="en-US"/>
              <a:t>l</a:t>
            </a:r>
            <a:r>
              <a:rPr altLang="en" b="1" sz="5000" lang="en-US"/>
              <a:t>e</a:t>
            </a:r>
            <a:r>
              <a:rPr altLang="en" b="1" sz="5000" lang="en-US"/>
              <a:t> </a:t>
            </a:r>
            <a:r>
              <a:rPr altLang="en" b="1" sz="5000" lang="en-US"/>
              <a:t>l</a:t>
            </a:r>
            <a:r>
              <a:rPr altLang="en" b="1" sz="5000" lang="en-US"/>
              <a:t>a</a:t>
            </a:r>
            <a:r>
              <a:rPr altLang="en" b="1" sz="5000" lang="en-US"/>
              <a:t>y</a:t>
            </a:r>
            <a:r>
              <a:rPr altLang="en" b="1" sz="5000" lang="en-US"/>
              <a:t>e</a:t>
            </a:r>
            <a:r>
              <a:rPr altLang="en" b="1" sz="5000" lang="en-US"/>
              <a:t>r</a:t>
            </a:r>
            <a:r>
              <a:rPr altLang="en" b="1" sz="5000" lang="en-US"/>
              <a:t>) </a:t>
            </a:r>
            <a:endParaRPr b="1" sz="5000" lang="en-GB"/>
          </a:p>
          <a:p>
            <a:pPr algn="l"/>
            <a:r>
              <a:rPr altLang="en" b="1" sz="5000" lang="en-US"/>
              <a:t>M</a:t>
            </a:r>
            <a:r>
              <a:rPr altLang="en" b="1" sz="5000" lang="en-US"/>
              <a:t>a</a:t>
            </a:r>
            <a:r>
              <a:rPr altLang="en" b="1" sz="5000" lang="en-US"/>
              <a:t>d</a:t>
            </a:r>
            <a:r>
              <a:rPr altLang="en" b="1" sz="5000" lang="en-US"/>
              <a:t>e</a:t>
            </a:r>
            <a:r>
              <a:rPr altLang="en" b="1" sz="5000" lang="en-US"/>
              <a:t> </a:t>
            </a:r>
            <a:r>
              <a:rPr altLang="en" b="1" sz="5000" lang="en-US"/>
              <a:t>o</a:t>
            </a:r>
            <a:r>
              <a:rPr altLang="en" b="1" sz="5000" lang="en-US"/>
              <a:t>f</a:t>
            </a:r>
            <a:r>
              <a:rPr altLang="en" b="1" sz="5000" lang="en-US"/>
              <a:t> </a:t>
            </a:r>
            <a:r>
              <a:rPr altLang="en" b="1" sz="5000" lang="en-US"/>
              <a:t>s</a:t>
            </a:r>
            <a:r>
              <a:rPr altLang="en" b="1" sz="5000" lang="en-US"/>
              <a:t>m</a:t>
            </a:r>
            <a:r>
              <a:rPr altLang="en" b="1" sz="5000" lang="en-US"/>
              <a:t>o</a:t>
            </a:r>
            <a:r>
              <a:rPr altLang="en" b="1" sz="5000" lang="en-US"/>
              <a:t>o</a:t>
            </a:r>
            <a:r>
              <a:rPr altLang="en" b="1" sz="5000" lang="en-US"/>
              <a:t>t</a:t>
            </a:r>
            <a:r>
              <a:rPr altLang="en" b="1" sz="5000" lang="en-US"/>
              <a:t>h</a:t>
            </a:r>
            <a:r>
              <a:rPr altLang="en" b="1" sz="5000" lang="en-US"/>
              <a:t> </a:t>
            </a:r>
            <a:r>
              <a:rPr altLang="en" b="1" sz="5000" lang="en-US"/>
              <a:t>m</a:t>
            </a:r>
            <a:r>
              <a:rPr altLang="en" b="1" sz="5000" lang="en-US"/>
              <a:t>u</a:t>
            </a:r>
            <a:r>
              <a:rPr altLang="en" b="1" sz="5000" lang="en-US"/>
              <a:t>s</a:t>
            </a:r>
            <a:r>
              <a:rPr altLang="en" b="1" sz="5000" lang="en-US"/>
              <a:t>c</a:t>
            </a:r>
            <a:r>
              <a:rPr altLang="en" b="1" sz="5000" lang="en-US"/>
              <a:t>l</a:t>
            </a:r>
            <a:r>
              <a:rPr altLang="en" b="1" sz="5000" lang="en-US"/>
              <a:t>e</a:t>
            </a:r>
            <a:r>
              <a:rPr altLang="en" b="1" sz="5000" lang="en-US"/>
              <a:t>s</a:t>
            </a:r>
            <a:r>
              <a:rPr altLang="en" b="1" sz="5000" lang="en-US"/>
              <a:t> </a:t>
            </a:r>
            <a:r>
              <a:rPr altLang="en" b="1" sz="5000" lang="en-US"/>
              <a:t>a</a:t>
            </a:r>
            <a:r>
              <a:rPr altLang="en" b="1" sz="5000" lang="en-US"/>
              <a:t>n</a:t>
            </a:r>
            <a:r>
              <a:rPr altLang="en" b="1" sz="5000" lang="en-US"/>
              <a:t>d</a:t>
            </a:r>
            <a:r>
              <a:rPr altLang="en" b="1" sz="5000" lang="en-US"/>
              <a:t> </a:t>
            </a:r>
            <a:r>
              <a:rPr altLang="en" b="1" sz="5000" lang="en-US"/>
              <a:t>e</a:t>
            </a:r>
            <a:r>
              <a:rPr altLang="en" b="1" sz="5000" lang="en-US"/>
              <a:t>l</a:t>
            </a:r>
            <a:r>
              <a:rPr altLang="en" b="1" sz="5000" lang="en-US"/>
              <a:t>a</a:t>
            </a:r>
            <a:r>
              <a:rPr altLang="en" b="1" sz="5000" lang="en-US"/>
              <a:t>s</a:t>
            </a:r>
            <a:r>
              <a:rPr altLang="en" b="1" sz="5000" lang="en-US"/>
              <a:t>t</a:t>
            </a:r>
            <a:r>
              <a:rPr altLang="en" b="1" sz="5000" lang="en-US"/>
              <a:t>i</a:t>
            </a:r>
            <a:r>
              <a:rPr altLang="en" b="1" sz="5000" lang="en-US"/>
              <a:t>c</a:t>
            </a:r>
            <a:r>
              <a:rPr altLang="en" b="1" sz="5000" lang="en-US"/>
              <a:t> </a:t>
            </a:r>
            <a:r>
              <a:rPr altLang="en" b="1" sz="5000" lang="en-US"/>
              <a:t>t</a:t>
            </a:r>
            <a:r>
              <a:rPr altLang="en" b="1" sz="5000" lang="en-US"/>
              <a:t>i</a:t>
            </a:r>
            <a:r>
              <a:rPr altLang="en" b="1" sz="5000" lang="en-US"/>
              <a:t>s</a:t>
            </a:r>
            <a:r>
              <a:rPr altLang="en" b="1" sz="5000" lang="en-US"/>
              <a:t>s</a:t>
            </a:r>
            <a:r>
              <a:rPr altLang="en" b="1" sz="5000" lang="en-US"/>
              <a:t>u</a:t>
            </a:r>
            <a:r>
              <a:rPr altLang="en" b="1" sz="5000" lang="en-US"/>
              <a:t>e</a:t>
            </a:r>
            <a:r>
              <a:rPr altLang="en" b="1" sz="5000" lang="en-US"/>
              <a:t>. </a:t>
            </a:r>
            <a:endParaRPr b="1" sz="5000" lang="en-GB"/>
          </a:p>
          <a:p>
            <a:pPr algn="l"/>
            <a:r>
              <a:rPr altLang="en" b="1" sz="5000" lang="en-US"/>
              <a:t>C</a:t>
            </a:r>
            <a:r>
              <a:rPr altLang="en" b="1" sz="5000" lang="en-US"/>
              <a:t>. </a:t>
            </a:r>
            <a:r>
              <a:rPr altLang="en" b="1" sz="5000" lang="en-US"/>
              <a:t> </a:t>
            </a:r>
            <a:r>
              <a:rPr altLang="en" b="1" sz="5000" lang="en-US"/>
              <a:t> </a:t>
            </a:r>
            <a:r>
              <a:rPr altLang="en" b="1" sz="5000" lang="en-US"/>
              <a:t>T</a:t>
            </a:r>
            <a:r>
              <a:rPr altLang="en" b="1" sz="5000" lang="en-US"/>
              <a:t>u</a:t>
            </a:r>
            <a:r>
              <a:rPr altLang="en" b="1" sz="5000" lang="en-US"/>
              <a:t>n</a:t>
            </a:r>
            <a:r>
              <a:rPr altLang="en" b="1" sz="5000" lang="en-US"/>
              <a:t>i</a:t>
            </a:r>
            <a:r>
              <a:rPr altLang="en" b="1" sz="5000" lang="en-US"/>
              <a:t>c</a:t>
            </a:r>
            <a:r>
              <a:rPr altLang="en" b="1" sz="5000" lang="en-US"/>
              <a:t>a</a:t>
            </a:r>
            <a:r>
              <a:rPr altLang="en" b="1" sz="5000" lang="en-US"/>
              <a:t> </a:t>
            </a:r>
            <a:r>
              <a:rPr altLang="en" b="1" sz="5000" lang="en-US"/>
              <a:t>i</a:t>
            </a:r>
            <a:r>
              <a:rPr altLang="en" b="1" sz="5000" lang="en-US"/>
              <a:t>n</a:t>
            </a:r>
            <a:r>
              <a:rPr altLang="en" b="1" sz="5000" lang="en-US"/>
              <a:t>t</a:t>
            </a:r>
            <a:r>
              <a:rPr altLang="en" b="1" sz="5000" lang="en-US"/>
              <a:t>i</a:t>
            </a:r>
            <a:r>
              <a:rPr altLang="en" b="1" sz="5000" lang="en-US"/>
              <a:t>m</a:t>
            </a:r>
            <a:r>
              <a:rPr altLang="en" b="1" sz="5000" lang="en-US"/>
              <a:t>a</a:t>
            </a:r>
            <a:r>
              <a:rPr altLang="en" b="1" sz="5000" lang="en-US"/>
              <a:t>(</a:t>
            </a:r>
            <a:r>
              <a:rPr altLang="en" b="1" sz="5000" lang="en-US"/>
              <a:t>i</a:t>
            </a:r>
            <a:r>
              <a:rPr altLang="en" b="1" sz="5000" lang="en-US"/>
              <a:t>n</a:t>
            </a:r>
            <a:r>
              <a:rPr altLang="en" b="1" sz="5000" lang="en-US"/>
              <a:t>n</a:t>
            </a:r>
            <a:r>
              <a:rPr altLang="en" b="1" sz="5000" lang="en-US"/>
              <a:t>e</a:t>
            </a:r>
            <a:r>
              <a:rPr altLang="en" b="1" sz="5000" lang="en-US"/>
              <a:t>r</a:t>
            </a:r>
            <a:r>
              <a:rPr altLang="en" b="1" sz="5000" lang="en-US"/>
              <a:t> </a:t>
            </a:r>
            <a:r>
              <a:rPr altLang="en" b="1" sz="5000" lang="en-US"/>
              <a:t>l</a:t>
            </a:r>
            <a:r>
              <a:rPr altLang="en" b="1" sz="5000" lang="en-US"/>
              <a:t>a</a:t>
            </a:r>
            <a:r>
              <a:rPr altLang="en" b="1" sz="5000" lang="en-US"/>
              <a:t>y</a:t>
            </a:r>
            <a:r>
              <a:rPr altLang="en" b="1" sz="5000" lang="en-US"/>
              <a:t>e</a:t>
            </a:r>
            <a:r>
              <a:rPr altLang="en" b="1" sz="5000" lang="en-US"/>
              <a:t>r</a:t>
            </a:r>
            <a:r>
              <a:rPr altLang="en" b="1" sz="5000" lang="en-US"/>
              <a:t>) </a:t>
            </a:r>
            <a:endParaRPr b="1" sz="5000" lang="en-GB"/>
          </a:p>
          <a:p>
            <a:pPr algn="l"/>
            <a:r>
              <a:rPr altLang="en" b="1" sz="5000" lang="en-US"/>
              <a:t>M</a:t>
            </a:r>
            <a:r>
              <a:rPr altLang="en" b="1" sz="5000" lang="en-US"/>
              <a:t>a</a:t>
            </a:r>
            <a:r>
              <a:rPr altLang="en" b="1" sz="5000" lang="en-US"/>
              <a:t>d</a:t>
            </a:r>
            <a:r>
              <a:rPr altLang="en" b="1" sz="5000" lang="en-US"/>
              <a:t>e</a:t>
            </a:r>
            <a:r>
              <a:rPr altLang="en" b="1" sz="5000" lang="en-US"/>
              <a:t> </a:t>
            </a:r>
            <a:r>
              <a:rPr altLang="en" b="1" sz="5000" lang="en-US"/>
              <a:t>o</a:t>
            </a:r>
            <a:r>
              <a:rPr altLang="en" b="1" sz="5000" lang="en-US"/>
              <a:t>f</a:t>
            </a:r>
            <a:r>
              <a:rPr altLang="en" b="1" sz="5000" lang="en-US"/>
              <a:t> </a:t>
            </a:r>
            <a:r>
              <a:rPr altLang="en" b="1" sz="5000" lang="en-US"/>
              <a:t>s</a:t>
            </a:r>
            <a:r>
              <a:rPr altLang="en" b="1" sz="5000" lang="en-US"/>
              <a:t>t</a:t>
            </a:r>
            <a:r>
              <a:rPr altLang="en" b="1" sz="5000" lang="en-US"/>
              <a:t>r</a:t>
            </a:r>
            <a:r>
              <a:rPr altLang="en" b="1" sz="5000" lang="en-US"/>
              <a:t>a</a:t>
            </a:r>
            <a:r>
              <a:rPr altLang="en" b="1" sz="5000" lang="en-US"/>
              <a:t>t</a:t>
            </a:r>
            <a:r>
              <a:rPr altLang="en" b="1" sz="5000" lang="en-US"/>
              <a:t>i</a:t>
            </a:r>
            <a:r>
              <a:rPr altLang="en" b="1" sz="5000" lang="en-US"/>
              <a:t>f</a:t>
            </a:r>
            <a:r>
              <a:rPr altLang="en" b="1" sz="5000" lang="en-US"/>
              <a:t>i</a:t>
            </a:r>
            <a:r>
              <a:rPr altLang="en" b="1" sz="5000" lang="en-US"/>
              <a:t>e</a:t>
            </a:r>
            <a:r>
              <a:rPr altLang="en" b="1" sz="5000" lang="en-US"/>
              <a:t>d</a:t>
            </a:r>
            <a:r>
              <a:rPr altLang="en" b="1" sz="5000" lang="en-US"/>
              <a:t> </a:t>
            </a:r>
            <a:r>
              <a:rPr altLang="en" b="1" sz="5000" lang="en-US"/>
              <a:t>e</a:t>
            </a:r>
            <a:r>
              <a:rPr altLang="en" b="1" sz="5000" lang="en-US"/>
              <a:t>p</a:t>
            </a:r>
            <a:r>
              <a:rPr altLang="en" b="1" sz="5000" lang="en-US"/>
              <a:t>i</a:t>
            </a:r>
            <a:r>
              <a:rPr altLang="en" b="1" sz="5000" lang="en-US"/>
              <a:t>t</a:t>
            </a:r>
            <a:r>
              <a:rPr altLang="en" b="1" sz="5000" lang="en-US"/>
              <a:t>h</a:t>
            </a:r>
            <a:r>
              <a:rPr altLang="en" b="1" sz="5000" lang="en-US"/>
              <a:t>e</a:t>
            </a:r>
            <a:r>
              <a:rPr altLang="en" b="1" sz="5000" lang="en-US"/>
              <a:t>l</a:t>
            </a:r>
            <a:r>
              <a:rPr altLang="en" b="1" sz="5000" lang="en-US"/>
              <a:t>i</a:t>
            </a:r>
            <a:r>
              <a:rPr altLang="en" b="1" sz="5000" lang="en-US"/>
              <a:t>um</a:t>
            </a:r>
            <a:r>
              <a:rPr altLang="en" b="1" sz="5000" lang="en-US"/>
              <a:t>. </a:t>
            </a:r>
            <a:endParaRPr b="1" sz="5000" lang="en-GB"/>
          </a:p>
          <a:p>
            <a:pPr algn="l"/>
            <a:endParaRPr b="1" sz="5000"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"/>
          <p:cNvSpPr>
            <a:spLocks noGrp="1"/>
          </p:cNvSpPr>
          <p:nvPr>
            <p:ph type="ctrTitle"/>
          </p:nvPr>
        </p:nvSpPr>
        <p:spPr>
          <a:xfrm flipV="0">
            <a:off x="685800" y="-921345"/>
            <a:ext cx="7772400" cy="637763"/>
          </a:xfrm>
        </p:spPr>
        <p:txBody>
          <a:bodyPr>
            <a:normAutofit fontScale="90000"/>
          </a:bodyPr>
          <a:p>
            <a:endParaRPr lang="en-GB"/>
          </a:p>
        </p:txBody>
      </p:sp>
      <p:sp>
        <p:nvSpPr>
          <p:cNvPr id="1048591" name=""/>
          <p:cNvSpPr>
            <a:spLocks noGrp="1"/>
          </p:cNvSpPr>
          <p:nvPr>
            <p:ph type="subTitle" idx="1"/>
          </p:nvPr>
        </p:nvSpPr>
        <p:spPr>
          <a:xfrm>
            <a:off x="611204" y="104055"/>
            <a:ext cx="8165416" cy="6614588"/>
          </a:xfrm>
        </p:spPr>
        <p:txBody>
          <a:bodyPr>
            <a:noAutofit/>
          </a:bodyPr>
          <a:p>
            <a:r>
              <a:rPr b="1" sz="4900" lang="en-US"/>
              <a:t>The middle layer has more elastic than smooth muscles </a:t>
            </a:r>
            <a:r>
              <a:rPr altLang="en" b="1" sz="4900" lang="en-US"/>
              <a:t>,</a:t>
            </a:r>
            <a:r>
              <a:rPr b="1" sz="4900" lang="en-US"/>
              <a:t>hence this helps for stretching and absorb the pressure of heart during </a:t>
            </a:r>
            <a:r>
              <a:rPr altLang="en" b="1" sz="4900" lang="en-US"/>
              <a:t>b</a:t>
            </a:r>
            <a:r>
              <a:rPr altLang="en" b="1" sz="4900" lang="en-US"/>
              <a:t>e</a:t>
            </a:r>
            <a:r>
              <a:rPr altLang="en" b="1" sz="4900" lang="en-US"/>
              <a:t>a</a:t>
            </a:r>
            <a:r>
              <a:rPr altLang="en" b="1" sz="4900" lang="en-US"/>
              <a:t>t</a:t>
            </a:r>
            <a:r>
              <a:rPr altLang="en" b="1" sz="4900" lang="en-US"/>
              <a:t>s</a:t>
            </a:r>
            <a:r>
              <a:rPr altLang="en" b="1" sz="4900" lang="en-US"/>
              <a:t>. </a:t>
            </a:r>
            <a:endParaRPr sz="4900" lang="en-GB"/>
          </a:p>
          <a:p>
            <a:r>
              <a:rPr altLang="en" b="1" sz="4900" lang="en-US"/>
              <a:t>#</a:t>
            </a:r>
            <a:r>
              <a:rPr altLang="en" b="1" sz="4900" lang="en-US"/>
              <a:t>.</a:t>
            </a:r>
            <a:r>
              <a:rPr altLang="en" b="1" sz="4900" lang="en-US"/>
              <a:t> </a:t>
            </a:r>
            <a:r>
              <a:rPr b="1" sz="4900" lang="en-US"/>
              <a:t> the arteries</a:t>
            </a:r>
            <a:r>
              <a:rPr b="1" sz="4900" lang="en-US"/>
              <a:t> have</a:t>
            </a:r>
            <a:r>
              <a:rPr b="1" sz="4900" lang="en-US"/>
              <a:t> </a:t>
            </a:r>
            <a:r>
              <a:rPr altLang="en" b="1" sz="4900" lang="en-US"/>
              <a:t>m</a:t>
            </a:r>
            <a:r>
              <a:rPr altLang="en" b="1" sz="4900" lang="en-US"/>
              <a:t>o</a:t>
            </a:r>
            <a:r>
              <a:rPr altLang="en" b="1" sz="4900" lang="en-US"/>
              <a:t>r</a:t>
            </a:r>
            <a:r>
              <a:rPr altLang="en" b="1" sz="4900" lang="en-US"/>
              <a:t>e</a:t>
            </a:r>
            <a:r>
              <a:rPr b="1" sz="4900" lang="en-US"/>
              <a:t> thi</a:t>
            </a:r>
            <a:r>
              <a:rPr altLang="en" b="1" sz="4900" lang="en-US"/>
              <a:t>c</a:t>
            </a:r>
            <a:r>
              <a:rPr altLang="en" b="1" sz="4900" lang="en-US"/>
              <a:t>k</a:t>
            </a:r>
            <a:r>
              <a:rPr altLang="en" b="1" sz="4900" lang="en-US"/>
              <a:t>e</a:t>
            </a:r>
            <a:r>
              <a:rPr altLang="en" b="1" sz="4900" lang="en-US"/>
              <a:t>r</a:t>
            </a:r>
            <a:r>
              <a:rPr altLang="en" b="1" sz="4900" lang="en-US"/>
              <a:t> </a:t>
            </a:r>
            <a:r>
              <a:rPr b="1" sz="4900" lang="en-US"/>
              <a:t> than </a:t>
            </a:r>
            <a:r>
              <a:rPr altLang="en" b="1" sz="4900" lang="en-US"/>
              <a:t> </a:t>
            </a:r>
            <a:r>
              <a:rPr altLang="en" b="1" sz="4900" lang="en-US"/>
              <a:t>t</a:t>
            </a:r>
            <a:r>
              <a:rPr altLang="en" b="1" sz="4900" lang="en-US"/>
              <a:t>h</a:t>
            </a:r>
            <a:r>
              <a:rPr altLang="en" b="1" sz="4900" lang="en-US"/>
              <a:t>e</a:t>
            </a:r>
            <a:r>
              <a:rPr altLang="en" b="1" sz="4900" lang="en-US"/>
              <a:t> </a:t>
            </a:r>
            <a:r>
              <a:rPr b="1" sz="4900" lang="en-US"/>
              <a:t>veins</a:t>
            </a:r>
            <a:r>
              <a:rPr b="1" sz="4900" lang="en-US"/>
              <a:t> hence</a:t>
            </a:r>
            <a:r>
              <a:rPr b="1" sz="4900" lang="en-US"/>
              <a:t> they</a:t>
            </a:r>
            <a:r>
              <a:rPr b="1" sz="4900" lang="en-US"/>
              <a:t> tolerate the</a:t>
            </a:r>
            <a:r>
              <a:rPr b="1" sz="4900" lang="en-US"/>
              <a:t> pressure</a:t>
            </a:r>
            <a:r>
              <a:rPr altLang="en" b="1" sz="4900" lang="en-US"/>
              <a:t>.</a:t>
            </a:r>
            <a:endParaRPr sz="4900"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"/>
          <p:cNvSpPr>
            <a:spLocks noGrp="1"/>
          </p:cNvSpPr>
          <p:nvPr>
            <p:ph type="ctrTitle"/>
          </p:nvPr>
        </p:nvSpPr>
        <p:spPr>
          <a:xfrm>
            <a:off x="-1486384" y="-3178202"/>
            <a:ext cx="7772400" cy="2132958"/>
          </a:xfrm>
        </p:spPr>
        <p:txBody>
          <a:bodyPr/>
          <a:p>
            <a:endParaRPr lang="en-GB"/>
          </a:p>
        </p:txBody>
      </p:sp>
      <p:sp>
        <p:nvSpPr>
          <p:cNvPr id="1048593" name=""/>
          <p:cNvSpPr>
            <a:spLocks noGrp="1"/>
          </p:cNvSpPr>
          <p:nvPr>
            <p:ph type="subTitle" idx="1"/>
          </p:nvPr>
        </p:nvSpPr>
        <p:spPr>
          <a:xfrm>
            <a:off x="54394" y="251481"/>
            <a:ext cx="9220159" cy="6622887"/>
          </a:xfrm>
        </p:spPr>
        <p:txBody>
          <a:bodyPr>
            <a:noAutofit/>
          </a:bodyPr>
          <a:p>
            <a:r>
              <a:rPr altLang="en" b="1" sz="3800" lang="en-US"/>
              <a:t>A</a:t>
            </a:r>
            <a:r>
              <a:rPr altLang="en" b="1" sz="3800" lang="en-US"/>
              <a:t>R</a:t>
            </a:r>
            <a:r>
              <a:rPr altLang="en" b="1" sz="3800" lang="en-US"/>
              <a:t>T</a:t>
            </a:r>
            <a:r>
              <a:rPr altLang="en" b="1" sz="3800" lang="en-US"/>
              <a:t>E</a:t>
            </a:r>
            <a:r>
              <a:rPr altLang="en" b="1" sz="3800" lang="en-US"/>
              <a:t>R</a:t>
            </a:r>
            <a:r>
              <a:rPr altLang="en" b="1" sz="3800" lang="en-US"/>
              <a:t>I</a:t>
            </a:r>
            <a:r>
              <a:rPr altLang="en" b="1" sz="3800" lang="en-US"/>
              <a:t>O</a:t>
            </a:r>
            <a:r>
              <a:rPr altLang="en" b="1" sz="3800" lang="en-US"/>
              <a:t>L</a:t>
            </a:r>
            <a:r>
              <a:rPr altLang="en" b="1" sz="3800" lang="en-US"/>
              <a:t>E</a:t>
            </a:r>
            <a:r>
              <a:rPr altLang="en" b="1" sz="3800" lang="en-US"/>
              <a:t>S</a:t>
            </a:r>
            <a:endParaRPr sz="3800" lang="en-GB"/>
          </a:p>
          <a:p>
            <a:r>
              <a:rPr altLang="en" b="1" sz="3800" lang="en-US"/>
              <a:t>The arteries further divided and </a:t>
            </a:r>
            <a:r>
              <a:rPr altLang="en" b="1" sz="3800" lang="en-US"/>
              <a:t>re</a:t>
            </a:r>
            <a:r>
              <a:rPr altLang="en" b="1" sz="3800" lang="en-US"/>
              <a:t>d</a:t>
            </a:r>
            <a:r>
              <a:rPr altLang="en" b="1" sz="3800" lang="en-US"/>
              <a:t>i</a:t>
            </a:r>
            <a:r>
              <a:rPr altLang="en" b="1" sz="3800" lang="en-US"/>
              <a:t>v</a:t>
            </a:r>
            <a:r>
              <a:rPr altLang="en" b="1" sz="3800" lang="en-US"/>
              <a:t>i</a:t>
            </a:r>
            <a:r>
              <a:rPr altLang="en" b="1" sz="3800" lang="en-US"/>
              <a:t>d</a:t>
            </a:r>
            <a:r>
              <a:rPr altLang="en" b="1" sz="3800" lang="en-US"/>
              <a:t>e</a:t>
            </a:r>
            <a:r>
              <a:rPr altLang="en" b="1" sz="3800" lang="en-US"/>
              <a:t>s</a:t>
            </a:r>
            <a:r>
              <a:rPr altLang="en" b="1" sz="3800" lang="en-US"/>
              <a:t> </a:t>
            </a:r>
            <a:r>
              <a:rPr altLang="en" b="1" sz="3800" lang="en-US"/>
              <a:t>t</a:t>
            </a:r>
            <a:r>
              <a:rPr altLang="en" b="1" sz="3800" lang="en-US"/>
              <a:t>o form</a:t>
            </a:r>
            <a:r>
              <a:rPr altLang="en" b="1" sz="3800" lang="en-US"/>
              <a:t> </a:t>
            </a:r>
            <a:r>
              <a:rPr altLang="en" b="1" sz="3800" lang="en-US"/>
              <a:t> </a:t>
            </a:r>
            <a:r>
              <a:rPr altLang="en" b="1" sz="3800" lang="en-US"/>
              <a:t>a</a:t>
            </a:r>
            <a:r>
              <a:rPr altLang="en" b="1" sz="3800" lang="en-US"/>
              <a:t>r</a:t>
            </a:r>
            <a:r>
              <a:rPr altLang="en" b="1" sz="3800" lang="en-US"/>
              <a:t>t</a:t>
            </a:r>
            <a:r>
              <a:rPr altLang="en" b="1" sz="3800" lang="en-US"/>
              <a:t>e</a:t>
            </a:r>
            <a:r>
              <a:rPr altLang="en" b="1" sz="3800" lang="en-US"/>
              <a:t>r</a:t>
            </a:r>
            <a:r>
              <a:rPr altLang="en" b="1" sz="3800" lang="en-US"/>
              <a:t>i</a:t>
            </a:r>
            <a:r>
              <a:rPr altLang="en" b="1" sz="3800" lang="en-US"/>
              <a:t>o</a:t>
            </a:r>
            <a:r>
              <a:rPr altLang="en" b="1" sz="3800" lang="en-US"/>
              <a:t>l</a:t>
            </a:r>
            <a:r>
              <a:rPr altLang="en" b="1" sz="3800" lang="en-US"/>
              <a:t>e</a:t>
            </a:r>
            <a:r>
              <a:rPr altLang="en" b="1" sz="3800" lang="en-US"/>
              <a:t>s</a:t>
            </a:r>
            <a:r>
              <a:rPr altLang="en" b="1" sz="3800" lang="en-US"/>
              <a:t> </a:t>
            </a:r>
            <a:r>
              <a:rPr altLang="en" b="1" sz="3800" lang="en-US"/>
              <a:t>.</a:t>
            </a:r>
            <a:endParaRPr sz="3800" lang="en-GB"/>
          </a:p>
          <a:p>
            <a:r>
              <a:rPr altLang="en" b="1" sz="3800" lang="en-US"/>
              <a:t>#</a:t>
            </a:r>
            <a:r>
              <a:rPr altLang="en" b="1" sz="3800" lang="en-US"/>
              <a:t>.</a:t>
            </a:r>
            <a:r>
              <a:rPr altLang="en" b="1" sz="3800" lang="en-US"/>
              <a:t> </a:t>
            </a:r>
            <a:r>
              <a:rPr altLang="en" b="1" sz="3800" lang="en-US"/>
              <a:t> </a:t>
            </a:r>
            <a:r>
              <a:rPr altLang="en" b="1" sz="3800" lang="en-US"/>
              <a:t>the a</a:t>
            </a:r>
            <a:r>
              <a:rPr altLang="en" b="1" sz="3800" lang="en-US"/>
              <a:t>r</a:t>
            </a:r>
            <a:r>
              <a:rPr altLang="en" b="1" sz="3800" lang="en-US"/>
              <a:t>t</a:t>
            </a:r>
            <a:r>
              <a:rPr altLang="en" b="1" sz="3800" lang="en-US"/>
              <a:t>e</a:t>
            </a:r>
            <a:r>
              <a:rPr altLang="en" b="1" sz="3800" lang="en-US"/>
              <a:t>r</a:t>
            </a:r>
            <a:r>
              <a:rPr altLang="en" b="1" sz="3800" lang="en-US"/>
              <a:t>i</a:t>
            </a:r>
            <a:r>
              <a:rPr altLang="en" b="1" sz="3800" lang="en-US"/>
              <a:t>o</a:t>
            </a:r>
            <a:r>
              <a:rPr altLang="en" b="1" sz="3800" lang="en-US"/>
              <a:t>l</a:t>
            </a:r>
            <a:r>
              <a:rPr altLang="en" b="1" sz="3800" lang="en-US"/>
              <a:t>e</a:t>
            </a:r>
            <a:r>
              <a:rPr altLang="en" b="1" sz="3800" lang="en-US"/>
              <a:t>s</a:t>
            </a:r>
            <a:r>
              <a:rPr altLang="en" b="1" sz="3800" lang="en-US"/>
              <a:t> </a:t>
            </a:r>
            <a:r>
              <a:rPr altLang="en" b="1" sz="3800" lang="en-US"/>
              <a:t>has same 3 set of layers </a:t>
            </a:r>
            <a:r>
              <a:rPr altLang="en" b="1" sz="3800" lang="en-US"/>
              <a:t>.</a:t>
            </a:r>
            <a:endParaRPr sz="3800" lang="en-GB"/>
          </a:p>
          <a:p>
            <a:r>
              <a:rPr altLang="en" b="1" sz="3800" lang="en-US"/>
              <a:t>#</a:t>
            </a:r>
            <a:r>
              <a:rPr altLang="en" b="1" sz="3800" lang="en-US"/>
              <a:t>.</a:t>
            </a:r>
            <a:r>
              <a:rPr altLang="en" b="1" sz="3800" lang="en-US"/>
              <a:t> </a:t>
            </a:r>
            <a:r>
              <a:rPr altLang="en" b="1" sz="3800" lang="en-US"/>
              <a:t> </a:t>
            </a:r>
            <a:r>
              <a:rPr altLang="en" b="1" sz="3800" lang="en-US"/>
              <a:t>but the tunica media has only smooth muscles </a:t>
            </a:r>
            <a:r>
              <a:rPr altLang="en" b="1" sz="3800" lang="en-US"/>
              <a:t>.</a:t>
            </a:r>
            <a:endParaRPr sz="3800" lang="en-GB"/>
          </a:p>
          <a:p>
            <a:r>
              <a:rPr altLang="en" b="1" sz="3800" lang="en-US"/>
              <a:t>#</a:t>
            </a:r>
            <a:r>
              <a:rPr altLang="en" b="1" sz="3800" lang="en-US"/>
              <a:t>.</a:t>
            </a:r>
            <a:r>
              <a:rPr altLang="en" b="1" sz="3800" lang="en-US"/>
              <a:t> </a:t>
            </a:r>
            <a:r>
              <a:rPr altLang="en" b="1" sz="3800" lang="en-US"/>
              <a:t>this composition regulate the systemic </a:t>
            </a:r>
            <a:r>
              <a:rPr altLang="en" b="1" sz="3800" lang="en-US"/>
              <a:t>p</a:t>
            </a:r>
            <a:r>
              <a:rPr altLang="en" b="1" sz="3800" lang="en-US"/>
              <a:t>r</a:t>
            </a:r>
            <a:r>
              <a:rPr altLang="en" b="1" sz="3800" lang="en-US"/>
              <a:t>e</a:t>
            </a:r>
            <a:r>
              <a:rPr altLang="en" b="1" sz="3800" lang="en-US"/>
              <a:t>s</a:t>
            </a:r>
            <a:r>
              <a:rPr altLang="en" b="1" sz="3800" lang="en-US"/>
              <a:t>s</a:t>
            </a:r>
            <a:r>
              <a:rPr altLang="en" b="1" sz="3800" lang="en-US"/>
              <a:t>u</a:t>
            </a:r>
            <a:r>
              <a:rPr altLang="en" b="1" sz="3800" lang="en-US"/>
              <a:t>r</a:t>
            </a:r>
            <a:r>
              <a:rPr altLang="en" b="1" sz="3800" lang="en-US"/>
              <a:t>e</a:t>
            </a:r>
            <a:r>
              <a:rPr altLang="en" b="1" sz="3800" lang="en-US"/>
              <a:t> </a:t>
            </a:r>
            <a:r>
              <a:rPr altLang="en" b="1" sz="3800" lang="en-US"/>
              <a:t>within</a:t>
            </a:r>
            <a:r>
              <a:rPr altLang="en" b="1" sz="3800" lang="en-US"/>
              <a:t> </a:t>
            </a:r>
            <a:r>
              <a:rPr altLang="en" b="1" sz="3800" lang="en-US"/>
              <a:t>a</a:t>
            </a:r>
            <a:r>
              <a:rPr altLang="en" b="1" sz="3800" lang="en-US"/>
              <a:t>r</a:t>
            </a:r>
            <a:r>
              <a:rPr altLang="en" b="1" sz="3800" lang="en-US"/>
              <a:t>t</a:t>
            </a:r>
            <a:r>
              <a:rPr altLang="en" b="1" sz="3800" lang="en-US"/>
              <a:t>e</a:t>
            </a:r>
            <a:r>
              <a:rPr altLang="en" b="1" sz="3800" lang="en-US"/>
              <a:t>r</a:t>
            </a:r>
            <a:r>
              <a:rPr altLang="en" b="1" sz="3800" lang="en-US"/>
              <a:t>i</a:t>
            </a:r>
            <a:r>
              <a:rPr altLang="en" b="1" sz="3800" lang="en-US"/>
              <a:t>o</a:t>
            </a:r>
            <a:r>
              <a:rPr altLang="en" b="1" sz="3800" lang="en-US"/>
              <a:t>l</a:t>
            </a:r>
            <a:r>
              <a:rPr altLang="en" b="1" sz="3800" lang="en-US"/>
              <a:t>e</a:t>
            </a:r>
            <a:r>
              <a:rPr altLang="en" b="1" sz="3800" lang="en-US"/>
              <a:t>s </a:t>
            </a:r>
            <a:r>
              <a:rPr altLang="en" b="1" sz="3800" lang="en-US"/>
              <a:t> </a:t>
            </a:r>
            <a:r>
              <a:rPr altLang="en" b="1" sz="3800" lang="en-US"/>
              <a:t>h</a:t>
            </a:r>
            <a:r>
              <a:rPr altLang="en" b="1" sz="3800" lang="en-US"/>
              <a:t>e</a:t>
            </a:r>
            <a:r>
              <a:rPr altLang="en" b="1" sz="3800" lang="en-US"/>
              <a:t>n</a:t>
            </a:r>
            <a:r>
              <a:rPr altLang="en" b="1" sz="3800" lang="en-US"/>
              <a:t>c</a:t>
            </a:r>
            <a:r>
              <a:rPr altLang="en" b="1" sz="3800" lang="en-US"/>
              <a:t>e</a:t>
            </a:r>
            <a:r>
              <a:rPr altLang="en" b="1" sz="3800" lang="en-US"/>
              <a:t> </a:t>
            </a:r>
            <a:r>
              <a:rPr altLang="en" b="1" sz="3800" lang="en-US"/>
              <a:t> they</a:t>
            </a:r>
            <a:r>
              <a:rPr altLang="en" b="1" sz="3800" lang="en-US"/>
              <a:t> are</a:t>
            </a:r>
            <a:r>
              <a:rPr altLang="en" b="1" sz="3800" lang="en-US"/>
              <a:t> called</a:t>
            </a:r>
            <a:r>
              <a:rPr altLang="en" b="1" sz="3800" lang="en-US"/>
              <a:t> as</a:t>
            </a:r>
            <a:r>
              <a:rPr altLang="en" b="1" sz="3800" lang="en-US"/>
              <a:t> resistant</a:t>
            </a:r>
            <a:r>
              <a:rPr altLang="en" b="1" sz="3800" lang="en-US"/>
              <a:t> muscles</a:t>
            </a:r>
            <a:r>
              <a:rPr altLang="en" b="1" sz="3800" lang="en-US"/>
              <a:t> </a:t>
            </a:r>
            <a:r>
              <a:rPr altLang="en" b="1" sz="3800" lang="en-US"/>
              <a:t>.</a:t>
            </a:r>
            <a:endParaRPr sz="3800" lang="en-GB"/>
          </a:p>
          <a:p>
            <a:r>
              <a:rPr altLang="en" b="1" sz="3800" lang="en-US"/>
              <a:t>#</a:t>
            </a:r>
            <a:r>
              <a:rPr altLang="en" b="1" sz="3800" lang="en-US"/>
              <a:t>.</a:t>
            </a:r>
            <a:r>
              <a:rPr altLang="en" b="1" sz="3800" lang="en-US"/>
              <a:t> </a:t>
            </a:r>
            <a:r>
              <a:rPr altLang="en" b="1" sz="3800" lang="en-US"/>
              <a:t>the</a:t>
            </a:r>
            <a:r>
              <a:rPr altLang="en" b="1" sz="3800" lang="en-US"/>
              <a:t> a</a:t>
            </a:r>
            <a:r>
              <a:rPr altLang="en" b="1" sz="3800" lang="en-US"/>
              <a:t>r</a:t>
            </a:r>
            <a:r>
              <a:rPr altLang="en" b="1" sz="3800" lang="en-US"/>
              <a:t>t</a:t>
            </a:r>
            <a:r>
              <a:rPr altLang="en" b="1" sz="3800" lang="en-US"/>
              <a:t>e</a:t>
            </a:r>
            <a:r>
              <a:rPr altLang="en" b="1" sz="3800" lang="en-US"/>
              <a:t>r</a:t>
            </a:r>
            <a:r>
              <a:rPr altLang="en" b="1" sz="3800" lang="en-US"/>
              <a:t>i</a:t>
            </a:r>
            <a:r>
              <a:rPr altLang="en" b="1" sz="3800" lang="en-US"/>
              <a:t>o</a:t>
            </a:r>
            <a:r>
              <a:rPr altLang="en" b="1" sz="3800" lang="en-US"/>
              <a:t>l</a:t>
            </a:r>
            <a:r>
              <a:rPr altLang="en" b="1" sz="3800" lang="en-US"/>
              <a:t>e</a:t>
            </a:r>
            <a:r>
              <a:rPr altLang="en" b="1" sz="3800" lang="en-US"/>
              <a:t>s</a:t>
            </a:r>
            <a:r>
              <a:rPr altLang="en" b="1" sz="3800" lang="en-US"/>
              <a:t> </a:t>
            </a:r>
            <a:r>
              <a:rPr altLang="en" b="1" sz="3800" lang="en-US"/>
              <a:t>f</a:t>
            </a:r>
            <a:r>
              <a:rPr altLang="en" b="1" sz="3800" lang="en-US"/>
              <a:t>u</a:t>
            </a:r>
            <a:r>
              <a:rPr altLang="en" b="1" sz="3800" lang="en-US"/>
              <a:t>r</a:t>
            </a:r>
            <a:r>
              <a:rPr altLang="en" b="1" sz="3800" lang="en-US"/>
              <a:t>t</a:t>
            </a:r>
            <a:r>
              <a:rPr altLang="en" b="1" sz="3800" lang="en-US"/>
              <a:t>h</a:t>
            </a:r>
            <a:r>
              <a:rPr altLang="en" b="1" sz="3800" lang="en-US"/>
              <a:t>e</a:t>
            </a:r>
            <a:r>
              <a:rPr altLang="en" b="1" sz="3800" lang="en-US"/>
              <a:t>r</a:t>
            </a:r>
            <a:r>
              <a:rPr altLang="en" b="1" sz="3800" lang="en-US"/>
              <a:t> </a:t>
            </a:r>
            <a:r>
              <a:rPr altLang="en" b="1" sz="3800" lang="en-US"/>
              <a:t> </a:t>
            </a:r>
            <a:r>
              <a:rPr altLang="en" b="1" sz="3800" lang="en-US"/>
              <a:t>r</a:t>
            </a:r>
            <a:r>
              <a:rPr altLang="en" b="1" sz="3800" lang="en-US"/>
              <a:t>e</a:t>
            </a:r>
            <a:r>
              <a:rPr altLang="en" b="1" sz="3800" lang="en-US"/>
              <a:t>d</a:t>
            </a:r>
            <a:r>
              <a:rPr altLang="en" b="1" sz="3800" lang="en-US"/>
              <a:t>i</a:t>
            </a:r>
            <a:r>
              <a:rPr altLang="en" b="1" sz="3800" lang="en-US"/>
              <a:t>v</a:t>
            </a:r>
            <a:r>
              <a:rPr altLang="en" b="1" sz="3800" lang="en-US"/>
              <a:t>i</a:t>
            </a:r>
            <a:r>
              <a:rPr altLang="en" b="1" sz="3800" lang="en-US"/>
              <a:t>d</a:t>
            </a:r>
            <a:r>
              <a:rPr altLang="en" b="1" sz="3800" lang="en-US"/>
              <a:t>e</a:t>
            </a:r>
            <a:r>
              <a:rPr altLang="en" b="1" sz="3800" lang="en-US"/>
              <a:t>s</a:t>
            </a:r>
            <a:r>
              <a:rPr altLang="en" b="1" sz="3800" lang="en-US"/>
              <a:t> </a:t>
            </a:r>
            <a:r>
              <a:rPr altLang="en" b="1" sz="3800" lang="en-US"/>
              <a:t>to form</a:t>
            </a:r>
            <a:r>
              <a:rPr altLang="en" b="1" sz="3800" lang="en-US"/>
              <a:t> ca</a:t>
            </a:r>
            <a:r>
              <a:rPr altLang="en" b="1" sz="3800" lang="en-US"/>
              <a:t>p</a:t>
            </a:r>
            <a:r>
              <a:rPr altLang="en" b="1" sz="3800" lang="en-US"/>
              <a:t>i</a:t>
            </a:r>
            <a:r>
              <a:rPr altLang="en" b="1" sz="3800" lang="en-US"/>
              <a:t>l</a:t>
            </a:r>
            <a:r>
              <a:rPr altLang="en" b="1" sz="3800" lang="en-US"/>
              <a:t>l</a:t>
            </a:r>
            <a:r>
              <a:rPr altLang="en" b="1" sz="3800" lang="en-US"/>
              <a:t>a</a:t>
            </a:r>
            <a:r>
              <a:rPr altLang="en" b="1" sz="3800" lang="en-US"/>
              <a:t>r</a:t>
            </a:r>
            <a:r>
              <a:rPr altLang="en" b="1" sz="3800" lang="en-US"/>
              <a:t>i</a:t>
            </a:r>
            <a:r>
              <a:rPr altLang="en" b="1" sz="3800" lang="en-US"/>
              <a:t>e</a:t>
            </a:r>
            <a:r>
              <a:rPr altLang="en" b="1" sz="3800" lang="en-US"/>
              <a:t>s</a:t>
            </a:r>
            <a:r>
              <a:rPr altLang="en" b="1" sz="3800" lang="en-US"/>
              <a:t>. </a:t>
            </a:r>
            <a:endParaRPr sz="3800"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"/>
          <p:cNvSpPr>
            <a:spLocks noGrp="1"/>
          </p:cNvSpPr>
          <p:nvPr>
            <p:ph type="ctrTitle"/>
          </p:nvPr>
        </p:nvSpPr>
        <p:spPr>
          <a:xfrm flipV="1">
            <a:off x="685800" y="-1242683"/>
            <a:ext cx="7772400" cy="790284"/>
          </a:xfrm>
        </p:spPr>
        <p:txBody>
          <a:bodyPr>
            <a:normAutofit fontScale="90000"/>
          </a:bodyPr>
          <a:p>
            <a:endParaRPr lang="en-GB"/>
          </a:p>
        </p:txBody>
      </p:sp>
      <p:sp>
        <p:nvSpPr>
          <p:cNvPr id="1048595" name=""/>
          <p:cNvSpPr>
            <a:spLocks noGrp="1"/>
          </p:cNvSpPr>
          <p:nvPr>
            <p:ph type="subTitle" idx="1"/>
          </p:nvPr>
        </p:nvSpPr>
        <p:spPr>
          <a:xfrm>
            <a:off x="280453" y="77250"/>
            <a:ext cx="8641461" cy="6963047"/>
          </a:xfrm>
        </p:spPr>
        <p:txBody>
          <a:bodyPr/>
          <a:p>
            <a:pPr algn="ctr"/>
            <a:r>
              <a:rPr altLang="en" b="1" sz="3400" lang="en-US"/>
              <a:t>C</a:t>
            </a:r>
            <a:r>
              <a:rPr altLang="en" b="1" sz="3400" lang="en-US"/>
              <a:t>A</a:t>
            </a:r>
            <a:r>
              <a:rPr altLang="en" b="1" sz="3400" lang="en-US"/>
              <a:t>P</a:t>
            </a:r>
            <a:r>
              <a:rPr altLang="en" b="1" sz="3400" lang="en-US"/>
              <a:t>I</a:t>
            </a:r>
            <a:r>
              <a:rPr altLang="en" b="1" sz="3400" lang="en-US"/>
              <a:t>L</a:t>
            </a:r>
            <a:r>
              <a:rPr altLang="en" b="1" sz="3400" lang="en-US"/>
              <a:t>L</a:t>
            </a:r>
            <a:r>
              <a:rPr altLang="en" b="1" sz="3400" lang="en-US"/>
              <a:t>A</a:t>
            </a:r>
            <a:r>
              <a:rPr altLang="en" b="1" sz="3400" lang="en-US"/>
              <a:t>R</a:t>
            </a:r>
            <a:r>
              <a:rPr altLang="en" b="1" sz="3400" lang="en-US"/>
              <a:t>I</a:t>
            </a:r>
            <a:r>
              <a:rPr altLang="en" b="1" sz="3400" lang="en-US"/>
              <a:t>E</a:t>
            </a:r>
            <a:r>
              <a:rPr altLang="en" b="1" sz="3400" lang="en-US"/>
              <a:t>S</a:t>
            </a:r>
            <a:endParaRPr b="1" sz="3400" lang="en-GB"/>
          </a:p>
          <a:p>
            <a:pPr algn="ctr"/>
            <a:r>
              <a:rPr altLang="en" b="1" sz="3400" lang="en-US"/>
              <a:t>#</a:t>
            </a:r>
            <a:r>
              <a:rPr altLang="en" b="1" sz="3400" lang="en-US"/>
              <a:t>.</a:t>
            </a:r>
            <a:r>
              <a:rPr altLang="en" b="1" sz="3400" lang="en-US"/>
              <a:t> </a:t>
            </a:r>
            <a:r>
              <a:rPr altLang="en" b="1" sz="3400" lang="en-US"/>
              <a:t> </a:t>
            </a:r>
            <a:r>
              <a:rPr altLang="en" b="1" sz="3400" lang="en-US"/>
              <a:t>The capillaries are branched structure of </a:t>
            </a:r>
            <a:r>
              <a:rPr altLang="en" b="1" sz="3400" lang="en-US"/>
              <a:t>a</a:t>
            </a:r>
            <a:r>
              <a:rPr altLang="en" b="1" sz="3400" lang="en-US"/>
              <a:t>r</a:t>
            </a:r>
            <a:r>
              <a:rPr altLang="en" b="1" sz="3400" lang="en-US"/>
              <a:t>t</a:t>
            </a:r>
            <a:r>
              <a:rPr altLang="en" b="1" sz="3400" lang="en-US"/>
              <a:t>e</a:t>
            </a:r>
            <a:r>
              <a:rPr altLang="en" b="1" sz="3400" lang="en-US"/>
              <a:t>r</a:t>
            </a:r>
            <a:r>
              <a:rPr altLang="en" b="1" sz="3400" lang="en-US"/>
              <a:t>i</a:t>
            </a:r>
            <a:r>
              <a:rPr altLang="en" b="1" sz="3400" lang="en-US"/>
              <a:t>o</a:t>
            </a:r>
            <a:r>
              <a:rPr altLang="en" b="1" sz="3400" lang="en-US"/>
              <a:t>l</a:t>
            </a:r>
            <a:r>
              <a:rPr altLang="en" b="1" sz="3400" lang="en-US"/>
              <a:t>e</a:t>
            </a:r>
            <a:r>
              <a:rPr altLang="en" b="1" sz="3400" lang="en-US"/>
              <a:t>s</a:t>
            </a:r>
            <a:r>
              <a:rPr altLang="en" b="1" sz="3400" lang="en-US"/>
              <a:t> </a:t>
            </a:r>
            <a:r>
              <a:rPr altLang="en" b="1" sz="3400" lang="en-US"/>
              <a:t>a</a:t>
            </a:r>
            <a:r>
              <a:rPr altLang="en" b="1" sz="3400" lang="en-US"/>
              <a:t>nd </a:t>
            </a:r>
            <a:r>
              <a:rPr altLang="en" b="1" sz="3400" lang="en-US"/>
              <a:t> </a:t>
            </a:r>
            <a:r>
              <a:rPr altLang="en" b="1" sz="3400" lang="en-US"/>
              <a:t>v</a:t>
            </a:r>
            <a:r>
              <a:rPr altLang="en" b="1" sz="3400" lang="en-US"/>
              <a:t>e</a:t>
            </a:r>
            <a:r>
              <a:rPr altLang="en" b="1" sz="3400" lang="en-US"/>
              <a:t>n</a:t>
            </a:r>
            <a:r>
              <a:rPr altLang="en" b="1" sz="3400" lang="en-US"/>
              <a:t>u</a:t>
            </a:r>
            <a:r>
              <a:rPr altLang="en" b="1" sz="3400" lang="en-US"/>
              <a:t>l</a:t>
            </a:r>
            <a:r>
              <a:rPr altLang="en" b="1" sz="3400" lang="en-US"/>
              <a:t>e</a:t>
            </a:r>
            <a:r>
              <a:rPr altLang="en" b="1" sz="3400" lang="en-US"/>
              <a:t>s</a:t>
            </a:r>
            <a:r>
              <a:rPr altLang="en" b="1" sz="3400" lang="en-US"/>
              <a:t> </a:t>
            </a:r>
            <a:endParaRPr b="1" sz="3400" lang="en-GB"/>
          </a:p>
          <a:p>
            <a:pPr algn="ctr"/>
            <a:r>
              <a:rPr altLang="en" b="1" sz="3400" lang="en-US"/>
              <a:t>#</a:t>
            </a:r>
            <a:r>
              <a:rPr altLang="en" b="1" sz="3400" lang="en-US"/>
              <a:t>.</a:t>
            </a:r>
            <a:r>
              <a:rPr altLang="en" b="1" sz="3400" lang="en-US"/>
              <a:t> </a:t>
            </a:r>
            <a:r>
              <a:rPr altLang="en" b="1" sz="3400" lang="en-US"/>
              <a:t> </a:t>
            </a:r>
            <a:r>
              <a:rPr altLang="en" b="1" sz="3400" lang="en-US"/>
              <a:t>T</a:t>
            </a:r>
            <a:r>
              <a:rPr altLang="en" b="1" sz="3400" lang="en-US"/>
              <a:t>h</a:t>
            </a:r>
            <a:r>
              <a:rPr altLang="en" b="1" sz="3400" lang="en-US"/>
              <a:t>e</a:t>
            </a:r>
            <a:r>
              <a:rPr altLang="en" b="1" sz="3400" lang="en-US"/>
              <a:t> </a:t>
            </a:r>
            <a:r>
              <a:rPr altLang="en" b="1" sz="3400" lang="en-US"/>
              <a:t> capillary has single </a:t>
            </a:r>
            <a:r>
              <a:rPr altLang="en" b="1" sz="3400" lang="en-US"/>
              <a:t>l</a:t>
            </a:r>
            <a:r>
              <a:rPr altLang="en" b="1" sz="3400" lang="en-US"/>
              <a:t>a</a:t>
            </a:r>
            <a:r>
              <a:rPr altLang="en" b="1" sz="3400" lang="en-US"/>
              <a:t>y</a:t>
            </a:r>
            <a:r>
              <a:rPr altLang="en" b="1" sz="3400" lang="en-US"/>
              <a:t>e</a:t>
            </a:r>
            <a:r>
              <a:rPr altLang="en" b="1" sz="3400" lang="en-US"/>
              <a:t>r</a:t>
            </a:r>
            <a:r>
              <a:rPr altLang="en" b="1" sz="3400" lang="en-US"/>
              <a:t>. </a:t>
            </a:r>
            <a:endParaRPr b="1" sz="3400" lang="en-GB"/>
          </a:p>
          <a:p>
            <a:pPr algn="ctr"/>
            <a:r>
              <a:rPr altLang="en" b="1" sz="3400" lang="en-US"/>
              <a:t>#</a:t>
            </a:r>
            <a:r>
              <a:rPr altLang="en" b="1" sz="3400" lang="en-US"/>
              <a:t>.</a:t>
            </a:r>
            <a:r>
              <a:rPr altLang="en" b="1" sz="3400" lang="en-US"/>
              <a:t> </a:t>
            </a:r>
            <a:r>
              <a:rPr altLang="en" b="1" sz="3400" lang="en-US"/>
              <a:t> it is made up of endothelial cells</a:t>
            </a:r>
            <a:r>
              <a:rPr altLang="en" b="1" sz="3400" lang="en-US"/>
              <a:t> </a:t>
            </a:r>
            <a:r>
              <a:rPr altLang="en" b="1" sz="3400" lang="en-US"/>
              <a:t>(</a:t>
            </a:r>
            <a:r>
              <a:rPr altLang="en" b="1" sz="3400" lang="en-US"/>
              <a:t>s</a:t>
            </a:r>
            <a:r>
              <a:rPr altLang="en" b="1" sz="3400" lang="en-US"/>
              <a:t>q</a:t>
            </a:r>
            <a:r>
              <a:rPr altLang="en" b="1" sz="3400" lang="en-US"/>
              <a:t>u</a:t>
            </a:r>
            <a:r>
              <a:rPr altLang="en" b="1" sz="3400" lang="en-US"/>
              <a:t>a</a:t>
            </a:r>
            <a:r>
              <a:rPr altLang="en" b="1" sz="3400" lang="en-US"/>
              <a:t>m</a:t>
            </a:r>
            <a:r>
              <a:rPr altLang="en" b="1" sz="3400" lang="en-US"/>
              <a:t>o</a:t>
            </a:r>
            <a:r>
              <a:rPr altLang="en" b="1" sz="3400" lang="en-US"/>
              <a:t>u</a:t>
            </a:r>
            <a:r>
              <a:rPr altLang="en" b="1" sz="3400" lang="en-US"/>
              <a:t>s</a:t>
            </a:r>
            <a:r>
              <a:rPr altLang="en" b="1" sz="3400" lang="en-US"/>
              <a:t> </a:t>
            </a:r>
            <a:r>
              <a:rPr altLang="en" b="1" sz="3400" lang="en-US"/>
              <a:t>epithelium</a:t>
            </a:r>
            <a:r>
              <a:rPr altLang="en" b="1" sz="3400" lang="en-US"/>
              <a:t>)</a:t>
            </a:r>
            <a:r>
              <a:rPr altLang="en" b="1" sz="3400" lang="en-US"/>
              <a:t>. </a:t>
            </a:r>
            <a:endParaRPr b="1" sz="3400" lang="en-GB"/>
          </a:p>
          <a:p>
            <a:pPr algn="ctr"/>
            <a:r>
              <a:rPr altLang="en" b="1" sz="3400" lang="en-US"/>
              <a:t>#</a:t>
            </a:r>
            <a:r>
              <a:rPr altLang="en" b="1" sz="3400" lang="en-US"/>
              <a:t>.</a:t>
            </a:r>
            <a:r>
              <a:rPr altLang="en" b="1" sz="3400" lang="en-US"/>
              <a:t> </a:t>
            </a:r>
            <a:r>
              <a:rPr altLang="en" b="1" sz="3400" lang="en-US"/>
              <a:t> </a:t>
            </a:r>
            <a:r>
              <a:rPr altLang="en" b="1" sz="3400" lang="en-US"/>
              <a:t> these endothelial cells helps for passage of some molecules and water </a:t>
            </a:r>
            <a:r>
              <a:rPr altLang="en" b="1" sz="3400" lang="en-US"/>
              <a:t>.</a:t>
            </a:r>
            <a:endParaRPr b="1" sz="3400" lang="en-GB"/>
          </a:p>
          <a:p>
            <a:pPr algn="ctr"/>
            <a:r>
              <a:rPr altLang="en" b="1" sz="3400" lang="en-US"/>
              <a:t>#</a:t>
            </a:r>
            <a:r>
              <a:rPr altLang="en" b="1" sz="3400" lang="en-US"/>
              <a:t>.</a:t>
            </a:r>
            <a:r>
              <a:rPr altLang="en" b="1" sz="3400" lang="en-US"/>
              <a:t> </a:t>
            </a:r>
            <a:r>
              <a:rPr altLang="en" b="1" sz="3400" lang="en-US"/>
              <a:t>the blood cells and the large molecules such as plasma proteins cannot pass t</a:t>
            </a:r>
            <a:r>
              <a:rPr altLang="en" b="1" sz="3400" lang="en-US"/>
              <a:t>h</a:t>
            </a:r>
            <a:r>
              <a:rPr altLang="en" b="1" sz="3400" lang="en-US"/>
              <a:t>r</a:t>
            </a:r>
            <a:r>
              <a:rPr altLang="en" b="1" sz="3400" lang="en-US"/>
              <a:t>o</a:t>
            </a:r>
            <a:r>
              <a:rPr altLang="en" b="1" sz="3400" lang="en-US"/>
              <a:t>u</a:t>
            </a:r>
            <a:r>
              <a:rPr altLang="en" b="1" sz="3400" lang="en-US"/>
              <a:t>g</a:t>
            </a:r>
            <a:r>
              <a:rPr altLang="en" b="1" sz="3400" lang="en-US"/>
              <a:t>h</a:t>
            </a:r>
            <a:r>
              <a:rPr altLang="en" b="1" sz="3400" lang="en-US"/>
              <a:t> capillary walls </a:t>
            </a:r>
            <a:r>
              <a:rPr altLang="en" b="1" sz="3400" lang="en-US"/>
              <a:t>.</a:t>
            </a:r>
            <a:endParaRPr b="1" sz="3400" lang="en-GB"/>
          </a:p>
          <a:p>
            <a:pPr algn="ctr"/>
            <a:r>
              <a:rPr altLang="en" b="1" sz="3400" lang="en-US"/>
              <a:t>#</a:t>
            </a:r>
            <a:r>
              <a:rPr altLang="en" b="1" sz="3400" lang="en-US"/>
              <a:t>.</a:t>
            </a:r>
            <a:r>
              <a:rPr altLang="en" b="1" sz="3400" lang="en-US"/>
              <a:t> </a:t>
            </a:r>
            <a:r>
              <a:rPr altLang="en" b="1" sz="3400" lang="en-US"/>
              <a:t>in liver the capillaries are called as sinus</a:t>
            </a:r>
            <a:r>
              <a:rPr altLang="en" b="1" sz="3400" lang="en-US"/>
              <a:t>o</a:t>
            </a:r>
            <a:r>
              <a:rPr altLang="en" b="1" sz="3400" lang="en-US"/>
              <a:t>i</a:t>
            </a:r>
            <a:r>
              <a:rPr altLang="en" b="1" sz="3400" lang="en-US"/>
              <a:t>d</a:t>
            </a:r>
            <a:r>
              <a:rPr altLang="en" b="1" sz="3400" lang="en-US"/>
              <a:t>s</a:t>
            </a:r>
            <a:r>
              <a:rPr altLang="en" b="1" sz="3400" lang="en-US"/>
              <a:t>.</a:t>
            </a:r>
            <a:endParaRPr b="1" sz="3400"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"/>
          <p:cNvSpPr>
            <a:spLocks noGrp="1"/>
          </p:cNvSpPr>
          <p:nvPr>
            <p:ph type="ctrTitle"/>
          </p:nvPr>
        </p:nvSpPr>
        <p:spPr>
          <a:xfrm rot="7420859" flipV="1">
            <a:off x="-3075681" y="-7726950"/>
            <a:ext cx="7772400" cy="3032744"/>
          </a:xfrm>
        </p:spPr>
        <p:txBody>
          <a:bodyPr/>
          <a:p>
            <a:endParaRPr lang="en-GB"/>
          </a:p>
        </p:txBody>
      </p:sp>
      <p:sp>
        <p:nvSpPr>
          <p:cNvPr id="1048597" name=""/>
          <p:cNvSpPr>
            <a:spLocks noGrp="1"/>
          </p:cNvSpPr>
          <p:nvPr>
            <p:ph type="subTitle" idx="1"/>
          </p:nvPr>
        </p:nvSpPr>
        <p:spPr>
          <a:xfrm>
            <a:off x="326095" y="47710"/>
            <a:ext cx="8484893" cy="6764749"/>
          </a:xfrm>
        </p:spPr>
        <p:txBody>
          <a:bodyPr>
            <a:noAutofit/>
          </a:bodyPr>
          <a:p>
            <a:r>
              <a:rPr altLang="en" b="1" sz="2800" lang="en-US"/>
              <a:t>V</a:t>
            </a:r>
            <a:r>
              <a:rPr altLang="en" b="1" sz="2800" lang="en-US"/>
              <a:t>E</a:t>
            </a:r>
            <a:r>
              <a:rPr altLang="en" b="1" sz="2800" lang="en-US"/>
              <a:t>I</a:t>
            </a:r>
            <a:r>
              <a:rPr altLang="en" b="1" sz="2800" lang="en-US"/>
              <a:t>N</a:t>
            </a:r>
            <a:r>
              <a:rPr altLang="en" b="1" sz="2800" lang="en-US"/>
              <a:t>S</a:t>
            </a:r>
            <a:r>
              <a:rPr altLang="en" b="1" sz="2800" lang="en-US"/>
              <a:t> </a:t>
            </a:r>
            <a:r>
              <a:rPr altLang="en" b="1" sz="2800" lang="en-US"/>
              <a:t>A</a:t>
            </a:r>
            <a:r>
              <a:rPr altLang="en" b="1" sz="2800" lang="en-US"/>
              <a:t>N</a:t>
            </a:r>
            <a:r>
              <a:rPr altLang="en" b="1" sz="2800" lang="en-US"/>
              <a:t>D</a:t>
            </a:r>
            <a:r>
              <a:rPr altLang="en" b="1" sz="2800" lang="en-US"/>
              <a:t> </a:t>
            </a:r>
            <a:r>
              <a:rPr altLang="en" b="1" sz="2800" lang="en-US"/>
              <a:t>V</a:t>
            </a:r>
            <a:r>
              <a:rPr altLang="en" b="1" sz="2800" lang="en-US"/>
              <a:t>E</a:t>
            </a:r>
            <a:r>
              <a:rPr altLang="en" b="1" sz="2800" lang="en-US"/>
              <a:t>N</a:t>
            </a:r>
            <a:r>
              <a:rPr altLang="en" b="1" sz="2800" lang="en-US"/>
              <a:t>U</a:t>
            </a:r>
            <a:r>
              <a:rPr altLang="en" b="1" sz="2800" lang="en-US"/>
              <a:t>L</a:t>
            </a:r>
            <a:r>
              <a:rPr altLang="en" b="1" sz="2800" lang="en-US"/>
              <a:t>E</a:t>
            </a:r>
            <a:r>
              <a:rPr altLang="en" b="1" sz="2800" lang="en-US"/>
              <a:t>S</a:t>
            </a:r>
            <a:endParaRPr b="1" sz="2800" lang="en-GB"/>
          </a:p>
          <a:p>
            <a:r>
              <a:rPr altLang="en" b="1" sz="2800" lang="en-US"/>
              <a:t>These </a:t>
            </a:r>
            <a:r>
              <a:rPr altLang="en" b="1" sz="2800" lang="en-US"/>
              <a:t>are </a:t>
            </a:r>
            <a:r>
              <a:rPr altLang="en" b="1" sz="2800" lang="en-US"/>
              <a:t>the </a:t>
            </a:r>
            <a:r>
              <a:rPr altLang="en" b="1" sz="2800" lang="en-US"/>
              <a:t>blood </a:t>
            </a:r>
            <a:r>
              <a:rPr altLang="en" b="1" sz="2800" lang="en-US"/>
              <a:t>vessels </a:t>
            </a:r>
            <a:r>
              <a:rPr altLang="en" b="1" sz="2800" lang="en-US"/>
              <a:t>that </a:t>
            </a:r>
            <a:r>
              <a:rPr altLang="en" b="1" sz="2800" lang="en-US"/>
              <a:t>return </a:t>
            </a:r>
            <a:r>
              <a:rPr altLang="en" b="1" sz="2800" lang="en-US"/>
              <a:t>impure </a:t>
            </a:r>
            <a:r>
              <a:rPr altLang="en" b="1" sz="2800" lang="en-US"/>
              <a:t>blood </a:t>
            </a:r>
            <a:r>
              <a:rPr altLang="en" b="1" sz="2800" lang="en-US"/>
              <a:t>at </a:t>
            </a:r>
            <a:r>
              <a:rPr altLang="en" b="1" sz="2800" lang="en-US"/>
              <a:t>the </a:t>
            </a:r>
            <a:r>
              <a:rPr altLang="en" b="1" sz="2800" lang="en-US"/>
              <a:t>low </a:t>
            </a:r>
            <a:r>
              <a:rPr altLang="en" b="1" sz="2800" lang="en-US"/>
              <a:t>pressure </a:t>
            </a:r>
            <a:r>
              <a:rPr altLang="en" b="1" sz="2800" lang="en-US"/>
              <a:t>to </a:t>
            </a:r>
            <a:r>
              <a:rPr altLang="en" b="1" sz="2800" lang="en-US"/>
              <a:t>the </a:t>
            </a:r>
            <a:r>
              <a:rPr altLang="en" b="1" sz="2800" lang="en-US"/>
              <a:t>heart </a:t>
            </a:r>
            <a:r>
              <a:rPr altLang="en" b="1" sz="2800" lang="en-US"/>
              <a:t>.</a:t>
            </a:r>
            <a:endParaRPr b="1" sz="2800" lang="en-GB"/>
          </a:p>
          <a:p>
            <a:r>
              <a:rPr altLang="en" b="1" sz="2800" lang="en-US"/>
              <a:t>#</a:t>
            </a:r>
            <a:r>
              <a:rPr altLang="en" b="1" sz="2800" lang="en-US"/>
              <a:t>.</a:t>
            </a:r>
            <a:r>
              <a:rPr altLang="en" b="1" sz="2800" lang="en-US"/>
              <a:t> </a:t>
            </a:r>
            <a:r>
              <a:rPr altLang="en" b="1" sz="2800" lang="en-US"/>
              <a:t>the </a:t>
            </a:r>
            <a:r>
              <a:rPr altLang="en" b="1" sz="2800" lang="en-US"/>
              <a:t>walls </a:t>
            </a:r>
            <a:r>
              <a:rPr altLang="en" b="1" sz="2800" lang="en-US"/>
              <a:t>of </a:t>
            </a:r>
            <a:r>
              <a:rPr altLang="en" b="1" sz="2800" lang="en-US"/>
              <a:t>the </a:t>
            </a:r>
            <a:r>
              <a:rPr altLang="en" b="1" sz="2800" lang="en-US"/>
              <a:t>veins </a:t>
            </a:r>
            <a:r>
              <a:rPr altLang="en" b="1" sz="2800" lang="en-US"/>
              <a:t>are </a:t>
            </a:r>
            <a:r>
              <a:rPr altLang="en" b="1" sz="2800" lang="en-US"/>
              <a:t>thinner </a:t>
            </a:r>
            <a:r>
              <a:rPr altLang="en" b="1" sz="2800" lang="en-US"/>
              <a:t>than </a:t>
            </a:r>
            <a:r>
              <a:rPr altLang="en" b="1" sz="2800" lang="en-US"/>
              <a:t>the </a:t>
            </a:r>
            <a:r>
              <a:rPr altLang="en" b="1" sz="2800" lang="en-US"/>
              <a:t>a</a:t>
            </a:r>
            <a:r>
              <a:rPr altLang="en" b="1" sz="2800" lang="en-US"/>
              <a:t>r</a:t>
            </a:r>
            <a:r>
              <a:rPr altLang="en" b="1" sz="2800" lang="en-US"/>
              <a:t>t</a:t>
            </a:r>
            <a:r>
              <a:rPr altLang="en" b="1" sz="2800" lang="en-US"/>
              <a:t>e</a:t>
            </a:r>
            <a:r>
              <a:rPr altLang="en" b="1" sz="2800" lang="en-US"/>
              <a:t>r</a:t>
            </a:r>
            <a:r>
              <a:rPr altLang="en" b="1" sz="2800" lang="en-US"/>
              <a:t>i</a:t>
            </a:r>
            <a:r>
              <a:rPr altLang="en" b="1" sz="2800" lang="en-US"/>
              <a:t>e</a:t>
            </a:r>
            <a:r>
              <a:rPr altLang="en" b="1" sz="2800" lang="en-US"/>
              <a:t>s</a:t>
            </a:r>
            <a:r>
              <a:rPr altLang="en" b="1" sz="2800" lang="en-US"/>
              <a:t>. </a:t>
            </a:r>
            <a:endParaRPr b="1" sz="2800" lang="en-GB"/>
          </a:p>
          <a:p>
            <a:r>
              <a:rPr altLang="en" b="1" sz="2800" lang="en-US"/>
              <a:t>#</a:t>
            </a:r>
            <a:r>
              <a:rPr altLang="en" b="1" sz="2800" lang="en-US"/>
              <a:t>.</a:t>
            </a:r>
            <a:r>
              <a:rPr altLang="en" b="1" sz="2800" lang="en-US"/>
              <a:t> </a:t>
            </a:r>
            <a:r>
              <a:rPr altLang="en" b="1" sz="2800" lang="en-US"/>
              <a:t> </a:t>
            </a:r>
            <a:r>
              <a:rPr altLang="en" b="1" sz="2800" lang="en-US"/>
              <a:t>the </a:t>
            </a:r>
            <a:r>
              <a:rPr altLang="en" b="1" sz="2800" lang="en-US"/>
              <a:t>veins </a:t>
            </a:r>
            <a:r>
              <a:rPr altLang="en" b="1" sz="2800" lang="en-US"/>
              <a:t>have </a:t>
            </a:r>
            <a:r>
              <a:rPr altLang="en" b="1" sz="2800" lang="en-US"/>
              <a:t>three </a:t>
            </a:r>
            <a:r>
              <a:rPr altLang="en" b="1" sz="2800" lang="en-US"/>
              <a:t>layers they </a:t>
            </a:r>
            <a:r>
              <a:rPr altLang="en" b="1" sz="2800" lang="en-US"/>
              <a:t>are </a:t>
            </a:r>
            <a:r>
              <a:rPr altLang="en" b="1" sz="2800" lang="en-US"/>
              <a:t>tunica </a:t>
            </a:r>
            <a:r>
              <a:rPr altLang="en" b="1" sz="2800" lang="en-US"/>
              <a:t>adventitia</a:t>
            </a:r>
            <a:r>
              <a:rPr altLang="en" b="1" sz="2800" lang="en-US"/>
              <a:t>-</a:t>
            </a:r>
            <a:r>
              <a:rPr altLang="en" b="1" sz="2800" lang="en-US"/>
              <a:t> </a:t>
            </a:r>
            <a:r>
              <a:rPr altLang="en" b="1" sz="2800" lang="en-US"/>
              <a:t>outer </a:t>
            </a:r>
            <a:r>
              <a:rPr altLang="en" b="1" sz="2800" lang="en-US"/>
              <a:t>layer </a:t>
            </a:r>
            <a:r>
              <a:rPr altLang="en" b="1" sz="2800" lang="en-US"/>
              <a:t>made </a:t>
            </a:r>
            <a:r>
              <a:rPr altLang="en" b="1" sz="2800" lang="en-US"/>
              <a:t>of </a:t>
            </a:r>
            <a:r>
              <a:rPr altLang="en" b="1" sz="2800" lang="en-US"/>
              <a:t>fibrous </a:t>
            </a:r>
            <a:r>
              <a:rPr altLang="en" b="1" sz="2800" lang="en-US"/>
              <a:t>tissue </a:t>
            </a:r>
            <a:r>
              <a:rPr altLang="en" b="1" sz="2800" lang="en-US"/>
              <a:t>.</a:t>
            </a:r>
            <a:endParaRPr b="1" sz="2800" lang="en-GB"/>
          </a:p>
          <a:p>
            <a:r>
              <a:rPr altLang="en" b="1" sz="2800" lang="en-US"/>
              <a:t>tunica </a:t>
            </a:r>
            <a:r>
              <a:rPr altLang="en" b="1" sz="2800" lang="en-US"/>
              <a:t>media</a:t>
            </a:r>
            <a:r>
              <a:rPr altLang="en" b="1" sz="2800" lang="en-US"/>
              <a:t>-</a:t>
            </a:r>
            <a:r>
              <a:rPr altLang="en" b="1" sz="2800" lang="en-US"/>
              <a:t> </a:t>
            </a:r>
            <a:r>
              <a:rPr altLang="en" b="1" sz="2800" lang="en-US"/>
              <a:t>middle </a:t>
            </a:r>
            <a:r>
              <a:rPr altLang="en" b="1" sz="2800" lang="en-US"/>
              <a:t>layer </a:t>
            </a:r>
            <a:r>
              <a:rPr altLang="en" b="1" sz="2800" lang="en-US"/>
              <a:t>made </a:t>
            </a:r>
            <a:r>
              <a:rPr altLang="en" b="1" sz="2800" lang="en-US"/>
              <a:t>of </a:t>
            </a:r>
            <a:r>
              <a:rPr altLang="en" b="1" sz="2800" lang="en-US"/>
              <a:t>smooth </a:t>
            </a:r>
            <a:r>
              <a:rPr altLang="en" b="1" sz="2800" lang="en-US"/>
              <a:t>muscles </a:t>
            </a:r>
            <a:r>
              <a:rPr altLang="en" b="1" sz="2800" lang="en-US"/>
              <a:t>or </a:t>
            </a:r>
            <a:r>
              <a:rPr altLang="en" b="1" sz="2800" lang="en-US"/>
              <a:t>epithelial </a:t>
            </a:r>
            <a:r>
              <a:rPr altLang="en" b="1" sz="2800" lang="en-US"/>
              <a:t>tissues </a:t>
            </a:r>
            <a:r>
              <a:rPr altLang="en" b="1" sz="2800" lang="en-US"/>
              <a:t>.</a:t>
            </a:r>
            <a:endParaRPr b="1" sz="2800" lang="en-GB"/>
          </a:p>
          <a:p>
            <a:r>
              <a:rPr altLang="en" b="1" sz="2800" lang="en-US"/>
              <a:t> </a:t>
            </a:r>
            <a:r>
              <a:rPr altLang="en" b="1" sz="2800" lang="en-US"/>
              <a:t>tunica </a:t>
            </a:r>
            <a:r>
              <a:rPr altLang="en" b="1" sz="2800" lang="en-US"/>
              <a:t>intima</a:t>
            </a:r>
            <a:r>
              <a:rPr altLang="en" b="1" sz="2800" lang="en-US"/>
              <a:t>-</a:t>
            </a:r>
            <a:r>
              <a:rPr altLang="en" b="1" sz="2800" lang="en-US"/>
              <a:t> </a:t>
            </a:r>
            <a:r>
              <a:rPr altLang="en" b="1" sz="2800" lang="en-US"/>
              <a:t> </a:t>
            </a:r>
            <a:r>
              <a:rPr altLang="en" b="1" sz="2800" lang="en-US"/>
              <a:t>inner layer </a:t>
            </a:r>
            <a:r>
              <a:rPr altLang="en" b="1" sz="2800" lang="en-US"/>
              <a:t>made </a:t>
            </a:r>
            <a:r>
              <a:rPr altLang="en" b="1" sz="2800" lang="en-US"/>
              <a:t>of </a:t>
            </a:r>
            <a:r>
              <a:rPr altLang="en" b="1" sz="2800" lang="en-US"/>
              <a:t>epithelial </a:t>
            </a:r>
            <a:r>
              <a:rPr altLang="en" b="1" sz="2800" lang="en-US"/>
              <a:t>cells</a:t>
            </a:r>
            <a:r>
              <a:rPr altLang="en" b="1" sz="2800" lang="en-US"/>
              <a:t>.</a:t>
            </a:r>
            <a:endParaRPr b="1" sz="2800" lang="en-GB"/>
          </a:p>
          <a:p>
            <a:r>
              <a:rPr altLang="en" b="1" sz="2800" lang="en-US"/>
              <a:t>#</a:t>
            </a:r>
            <a:r>
              <a:rPr altLang="en" b="1" sz="2800" lang="en-US"/>
              <a:t>.</a:t>
            </a:r>
            <a:r>
              <a:rPr altLang="en" b="1" sz="2800" lang="en-US"/>
              <a:t> </a:t>
            </a:r>
            <a:r>
              <a:rPr altLang="en" b="1" sz="2800" lang="en-US"/>
              <a:t>the </a:t>
            </a:r>
            <a:r>
              <a:rPr altLang="en" b="1" sz="2800" lang="en-US"/>
              <a:t>veins </a:t>
            </a:r>
            <a:r>
              <a:rPr altLang="en" b="1" sz="2800" lang="en-US"/>
              <a:t>are </a:t>
            </a:r>
            <a:r>
              <a:rPr altLang="en" b="1" sz="2800" lang="en-US"/>
              <a:t>thinner </a:t>
            </a:r>
            <a:r>
              <a:rPr altLang="en" b="1" sz="2800" lang="en-US"/>
              <a:t>because</a:t>
            </a:r>
            <a:r>
              <a:rPr altLang="en" b="1" sz="2800" lang="en-US"/>
              <a:t> </a:t>
            </a:r>
            <a:r>
              <a:rPr altLang="en" b="1" sz="2800" lang="en-US"/>
              <a:t>there is </a:t>
            </a:r>
            <a:r>
              <a:rPr altLang="en" b="1" sz="2800" lang="en-US"/>
              <a:t>less </a:t>
            </a:r>
            <a:r>
              <a:rPr altLang="en" b="1" sz="2800" lang="en-US"/>
              <a:t>smooth </a:t>
            </a:r>
            <a:r>
              <a:rPr altLang="en" b="1" sz="2800" lang="en-US"/>
              <a:t>muscles </a:t>
            </a:r>
            <a:r>
              <a:rPr altLang="en" b="1" sz="2800" lang="en-US"/>
              <a:t>and </a:t>
            </a:r>
            <a:r>
              <a:rPr altLang="en" b="1" sz="2800" lang="en-US"/>
              <a:t>less </a:t>
            </a:r>
            <a:r>
              <a:rPr altLang="en" b="1" sz="2800" lang="en-US"/>
              <a:t>elastic </a:t>
            </a:r>
            <a:r>
              <a:rPr altLang="en" b="1" sz="2800" lang="en-US"/>
              <a:t>tissues </a:t>
            </a:r>
            <a:r>
              <a:rPr altLang="en" b="1" sz="2800" lang="en-US"/>
              <a:t>in </a:t>
            </a:r>
            <a:r>
              <a:rPr altLang="en" b="1" sz="2800" lang="en-US"/>
              <a:t>the </a:t>
            </a:r>
            <a:r>
              <a:rPr altLang="en" b="1" sz="2800" lang="en-US"/>
              <a:t>tunica </a:t>
            </a:r>
            <a:r>
              <a:rPr altLang="en" b="1" sz="2800" lang="en-US"/>
              <a:t>media</a:t>
            </a:r>
            <a:r>
              <a:rPr altLang="en" b="1" sz="2800" lang="en-US"/>
              <a:t>.</a:t>
            </a:r>
            <a:endParaRPr b="1" sz="2800" lang="en-GB"/>
          </a:p>
          <a:p>
            <a:r>
              <a:rPr altLang="en" b="1" sz="2800" lang="en-US"/>
              <a:t>#</a:t>
            </a:r>
            <a:r>
              <a:rPr altLang="en" b="1" sz="2800" lang="en-US"/>
              <a:t>.</a:t>
            </a:r>
            <a:r>
              <a:rPr altLang="en" b="1" sz="2800" lang="en-US"/>
              <a:t> </a:t>
            </a:r>
            <a:r>
              <a:rPr altLang="en" b="1" sz="2800" lang="en-US"/>
              <a:t> </a:t>
            </a:r>
            <a:r>
              <a:rPr altLang="en" b="1" sz="2800" lang="en-US"/>
              <a:t>the </a:t>
            </a:r>
            <a:r>
              <a:rPr altLang="en" b="1" sz="2800" lang="en-US"/>
              <a:t>veins </a:t>
            </a:r>
            <a:r>
              <a:rPr altLang="en" b="1" sz="2800" lang="en-US"/>
              <a:t>carry </a:t>
            </a:r>
            <a:r>
              <a:rPr altLang="en" b="1" sz="2800" lang="en-US"/>
              <a:t>impure </a:t>
            </a:r>
            <a:r>
              <a:rPr altLang="en" b="1" sz="2800" lang="en-US"/>
              <a:t>blood </a:t>
            </a:r>
            <a:r>
              <a:rPr altLang="en" b="1" sz="2800" lang="en-US"/>
              <a:t>slowly </a:t>
            </a:r>
            <a:r>
              <a:rPr altLang="en" b="1" sz="2800" lang="en-US"/>
              <a:t>therefore </a:t>
            </a:r>
            <a:r>
              <a:rPr altLang="en" b="1" sz="2800" lang="en-US"/>
              <a:t>when </a:t>
            </a:r>
            <a:r>
              <a:rPr altLang="en" b="1" sz="2800" lang="en-US"/>
              <a:t>veins </a:t>
            </a:r>
            <a:r>
              <a:rPr altLang="en" b="1" sz="2800" lang="en-US"/>
              <a:t>cut</a:t>
            </a:r>
            <a:r>
              <a:rPr altLang="en" b="1" sz="2800" lang="en-US"/>
              <a:t>,</a:t>
            </a:r>
            <a:r>
              <a:rPr altLang="en" b="1" sz="2800" lang="en-US"/>
              <a:t> </a:t>
            </a:r>
            <a:r>
              <a:rPr altLang="en" b="1" sz="2800" lang="en-US"/>
              <a:t>the </a:t>
            </a:r>
            <a:r>
              <a:rPr altLang="en" b="1" sz="2800" lang="en-US"/>
              <a:t>blood </a:t>
            </a:r>
            <a:r>
              <a:rPr altLang="en" b="1" sz="2800" lang="en-US"/>
              <a:t>circulation </a:t>
            </a:r>
            <a:r>
              <a:rPr altLang="en" b="1" sz="2800" lang="en-US"/>
              <a:t>will </a:t>
            </a:r>
            <a:r>
              <a:rPr altLang="en" b="1" sz="2800" lang="en-US"/>
              <a:t>stop</a:t>
            </a:r>
            <a:r>
              <a:rPr altLang="en" b="1" sz="2800" lang="en-US"/>
              <a:t> </a:t>
            </a:r>
            <a:r>
              <a:rPr altLang="en" b="1" sz="2800" lang="en-US"/>
              <a:t> </a:t>
            </a:r>
            <a:r>
              <a:rPr altLang="en" b="1" sz="2800" lang="en-US"/>
              <a:t>by </a:t>
            </a:r>
            <a:r>
              <a:rPr altLang="en" b="1" sz="2800" lang="en-US"/>
              <a:t>collapsing </a:t>
            </a:r>
            <a:r>
              <a:rPr altLang="en" b="1" sz="2800" lang="en-US"/>
              <a:t>v</a:t>
            </a:r>
            <a:r>
              <a:rPr altLang="en" b="1" sz="2800" lang="en-US"/>
              <a:t>e</a:t>
            </a:r>
            <a:r>
              <a:rPr altLang="en" b="1" sz="2800" lang="en-US"/>
              <a:t>i</a:t>
            </a:r>
            <a:r>
              <a:rPr altLang="en" b="1" sz="2800" lang="en-US"/>
              <a:t>n</a:t>
            </a:r>
            <a:r>
              <a:rPr altLang="en" b="1" sz="2800" lang="en-US"/>
              <a:t>s</a:t>
            </a:r>
            <a:r>
              <a:rPr altLang="en" b="1" sz="2800" lang="en-US"/>
              <a:t> </a:t>
            </a:r>
            <a:r>
              <a:rPr altLang="en" b="1" sz="2800" lang="en-US"/>
              <a:t>but </a:t>
            </a:r>
            <a:r>
              <a:rPr altLang="en" b="1" sz="2800" lang="en-US"/>
              <a:t>arteries </a:t>
            </a:r>
            <a:r>
              <a:rPr altLang="en" b="1" sz="2800" lang="en-US"/>
              <a:t>never </a:t>
            </a:r>
            <a:r>
              <a:rPr altLang="en" b="1" sz="2800" lang="en-US"/>
              <a:t>collapse </a:t>
            </a:r>
            <a:r>
              <a:rPr altLang="en" b="1" sz="2800" lang="en-US"/>
              <a:t>they remain </a:t>
            </a:r>
            <a:r>
              <a:rPr altLang="en" b="1" sz="2800" lang="en-US"/>
              <a:t>open</a:t>
            </a:r>
            <a:r>
              <a:rPr altLang="en" b="1" sz="2800" lang="en-US"/>
              <a:t>.</a:t>
            </a:r>
            <a:r>
              <a:rPr altLang="en" b="1" sz="2800" lang="en-US"/>
              <a:t> </a:t>
            </a:r>
            <a:r>
              <a:rPr altLang="en" b="1" sz="2800" lang="en-US"/>
              <a:t> </a:t>
            </a:r>
            <a:endParaRPr b="1" sz="2800"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"/>
          <p:cNvSpPr>
            <a:spLocks noGrp="1"/>
          </p:cNvSpPr>
          <p:nvPr>
            <p:ph type="ctrTitle"/>
          </p:nvPr>
        </p:nvSpPr>
        <p:spPr>
          <a:xfrm flipV="0">
            <a:off x="685800" y="-772720"/>
            <a:ext cx="7772400" cy="285828"/>
          </a:xfrm>
        </p:spPr>
        <p:txBody>
          <a:bodyPr>
            <a:normAutofit fontScale="90000"/>
          </a:bodyPr>
          <a:p>
            <a:endParaRPr lang="en-GB"/>
          </a:p>
        </p:txBody>
      </p:sp>
      <p:sp>
        <p:nvSpPr>
          <p:cNvPr id="1048599" name=""/>
          <p:cNvSpPr>
            <a:spLocks noGrp="1"/>
          </p:cNvSpPr>
          <p:nvPr>
            <p:ph type="subTitle" idx="1"/>
          </p:nvPr>
        </p:nvSpPr>
        <p:spPr>
          <a:xfrm>
            <a:off x="621130" y="171066"/>
            <a:ext cx="8333566" cy="6507370"/>
          </a:xfrm>
        </p:spPr>
        <p:txBody>
          <a:bodyPr>
            <a:noAutofit/>
          </a:bodyPr>
          <a:p>
            <a:r>
              <a:rPr altLang="en" b="1" sz="3800" lang="en-US"/>
              <a:t>#</a:t>
            </a:r>
            <a:r>
              <a:rPr altLang="en" b="1" sz="3800" lang="en-US"/>
              <a:t>.</a:t>
            </a:r>
            <a:r>
              <a:rPr altLang="en" b="1" sz="3800" lang="en-US"/>
              <a:t> </a:t>
            </a:r>
            <a:r>
              <a:rPr altLang="en" b="1" sz="3800" lang="en-US"/>
              <a:t>Some</a:t>
            </a:r>
            <a:r>
              <a:rPr altLang="en" b="1" sz="3800" lang="en-US"/>
              <a:t> veins</a:t>
            </a:r>
            <a:r>
              <a:rPr altLang="en" b="1" sz="3800" lang="en-US"/>
              <a:t> have</a:t>
            </a:r>
            <a:r>
              <a:rPr altLang="en" b="1" sz="3800" lang="en-US"/>
              <a:t> valves which prevents the backflow of blood and ensure the flow of blood towards the heart</a:t>
            </a:r>
            <a:r>
              <a:rPr altLang="en" b="1" sz="3800" lang="en-US"/>
              <a:t>.</a:t>
            </a:r>
            <a:endParaRPr b="1" sz="3800" lang="en-GB"/>
          </a:p>
          <a:p>
            <a:r>
              <a:rPr altLang="en" b="1" sz="3800" lang="en-US"/>
              <a:t>#</a:t>
            </a:r>
            <a:r>
              <a:rPr altLang="en" b="1" sz="3800" lang="en-US"/>
              <a:t>.</a:t>
            </a:r>
            <a:r>
              <a:rPr altLang="en" b="1" sz="3800" lang="en-US"/>
              <a:t> </a:t>
            </a:r>
            <a:r>
              <a:rPr altLang="en" b="1" sz="3800" lang="en-US"/>
              <a:t> these valves are more in lower Limbs which contains equal pressure of gravity when the person is standing</a:t>
            </a:r>
            <a:r>
              <a:rPr altLang="en" b="1" sz="3800" lang="en-US"/>
              <a:t>.</a:t>
            </a:r>
            <a:endParaRPr b="1" sz="3800" lang="en-GB"/>
          </a:p>
          <a:p>
            <a:r>
              <a:rPr altLang="en" b="1" sz="3800" lang="en-US"/>
              <a:t>#</a:t>
            </a:r>
            <a:r>
              <a:rPr altLang="en" b="1" sz="3800" lang="en-US"/>
              <a:t>.</a:t>
            </a:r>
            <a:r>
              <a:rPr altLang="en" b="1" sz="3800" lang="en-US"/>
              <a:t> </a:t>
            </a:r>
            <a:r>
              <a:rPr altLang="en" b="1" sz="3800" lang="en-US"/>
              <a:t> the smallest veins are called</a:t>
            </a:r>
            <a:r>
              <a:rPr altLang="en" b="1" sz="3800" lang="en-US"/>
              <a:t> </a:t>
            </a:r>
            <a:r>
              <a:rPr altLang="en" b="1" sz="3800" lang="en-US"/>
              <a:t>v</a:t>
            </a:r>
            <a:r>
              <a:rPr altLang="en" b="1" sz="3800" lang="en-US"/>
              <a:t>e</a:t>
            </a:r>
            <a:r>
              <a:rPr altLang="en" b="1" sz="3800" lang="en-US"/>
              <a:t>n</a:t>
            </a:r>
            <a:r>
              <a:rPr altLang="en" b="1" sz="3800" lang="en-US"/>
              <a:t>u</a:t>
            </a:r>
            <a:r>
              <a:rPr altLang="en" b="1" sz="3800" lang="en-US"/>
              <a:t>l</a:t>
            </a:r>
            <a:r>
              <a:rPr altLang="en" b="1" sz="3800" lang="en-US"/>
              <a:t>e</a:t>
            </a:r>
            <a:r>
              <a:rPr altLang="en" b="1" sz="3800" lang="en-US"/>
              <a:t>s</a:t>
            </a:r>
            <a:r>
              <a:rPr altLang="en" b="1" sz="3800" lang="en-US"/>
              <a:t>. </a:t>
            </a:r>
            <a:endParaRPr b="1" sz="3800" lang="en-GB"/>
          </a:p>
          <a:p>
            <a:r>
              <a:rPr altLang="en" b="1" sz="3800" lang="en-US"/>
              <a:t> </a:t>
            </a:r>
            <a:r>
              <a:rPr altLang="en" b="1" sz="3800" lang="en-US"/>
              <a:t>#</a:t>
            </a:r>
            <a:r>
              <a:rPr altLang="en" b="1" sz="3800" lang="en-US"/>
              <a:t>.</a:t>
            </a:r>
            <a:r>
              <a:rPr altLang="en" b="1" sz="3800" lang="en-US"/>
              <a:t> </a:t>
            </a:r>
            <a:r>
              <a:rPr altLang="en" b="1" sz="3800" lang="en-US"/>
              <a:t> during bleeding the veins and venues required to prevent blood loss and also maintain blood pressure</a:t>
            </a:r>
            <a:endParaRPr b="1" sz="3800"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CPH1801</dc:creator>
  <dcterms:created xsi:type="dcterms:W3CDTF">2015-05-11T11:30:45Z</dcterms:created>
  <dcterms:modified xsi:type="dcterms:W3CDTF">2021-05-20T05:10:25Z</dcterms:modified>
</cp:coreProperties>
</file>