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3278" y="-902554"/>
            <a:ext cx="8637443" cy="7704848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301" y="62411"/>
            <a:ext cx="8689397" cy="6733177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301" y="69118"/>
            <a:ext cx="8689397" cy="6719764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0290" y="42292"/>
            <a:ext cx="8663419" cy="6773415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784" y="42292"/>
            <a:ext cx="8650432" cy="6773415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76670" y="142888"/>
            <a:ext cx="8390659" cy="6572224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784" y="82531"/>
            <a:ext cx="8650432" cy="6692938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784" y="62411"/>
            <a:ext cx="8650432" cy="6733177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9256" y="69118"/>
            <a:ext cx="8585488" cy="6719764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301" y="102650"/>
            <a:ext cx="8689397" cy="66527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2021-05-16T04:47:03Z</dcterms:modified>
</cp:coreProperties>
</file>