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63682" y="183126"/>
            <a:ext cx="8416636" cy="6491748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5038" y="0"/>
            <a:ext cx="8553923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>
          <a:xfrm rot="21600000">
            <a:off x="685798" y="-191055"/>
            <a:ext cx="7772400" cy="2314264"/>
          </a:xfrm>
        </p:spPr>
        <p:txBody>
          <a:bodyPr/>
          <a:p>
            <a:r>
              <a:rPr altLang="en" b="1" lang="en-US"/>
              <a:t>P</a:t>
            </a:r>
            <a:r>
              <a:rPr altLang="en" b="1" lang="en-US"/>
              <a:t>U</a:t>
            </a:r>
            <a:r>
              <a:rPr altLang="en" b="1" lang="en-US"/>
              <a:t>L</a:t>
            </a:r>
            <a:r>
              <a:rPr altLang="en" b="1" lang="en-US"/>
              <a:t>M</a:t>
            </a:r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A</a:t>
            </a:r>
            <a:r>
              <a:rPr altLang="en" b="1" lang="en-US"/>
              <a:t>RY </a:t>
            </a:r>
            <a:r>
              <a:rPr altLang="en" b="1" lang="en-US"/>
              <a:t>C</a:t>
            </a:r>
            <a:r>
              <a:rPr altLang="en" b="1" lang="en-US"/>
              <a:t>I</a:t>
            </a:r>
            <a:r>
              <a:rPr altLang="en" b="1" lang="en-US"/>
              <a:t>R</a:t>
            </a:r>
            <a:r>
              <a:rPr altLang="en" b="1" lang="en-US"/>
              <a:t>C</a:t>
            </a:r>
            <a:r>
              <a:rPr altLang="en" b="1" lang="en-US"/>
              <a:t>U</a:t>
            </a:r>
            <a:r>
              <a:rPr altLang="en" b="1" lang="en-US"/>
              <a:t>LATION 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>
          <a:xfrm>
            <a:off x="273967" y="2141195"/>
            <a:ext cx="8829535" cy="4818688"/>
          </a:xfrm>
        </p:spPr>
        <p:txBody>
          <a:bodyPr>
            <a:noAutofit/>
          </a:bodyPr>
          <a:p>
            <a:pPr algn="l"/>
            <a:r>
              <a:rPr b="1" sz="2600" lang="en-US"/>
              <a:t>The</a:t>
            </a:r>
            <a:r>
              <a:rPr b="1" sz="2600" lang="en-US"/>
              <a:t> c</a:t>
            </a:r>
            <a:r>
              <a:rPr altLang="en" b="1" sz="2600" lang="en-US"/>
              <a:t>o</a:t>
            </a:r>
            <a:r>
              <a:rPr altLang="en" b="1" sz="2600" lang="en-US"/>
              <a:t>u</a:t>
            </a:r>
            <a:r>
              <a:rPr altLang="en" b="1" sz="2600" lang="en-US"/>
              <a:t>r</a:t>
            </a:r>
            <a:r>
              <a:rPr altLang="en" b="1" sz="2600" lang="en-US"/>
              <a:t>s</a:t>
            </a:r>
            <a:r>
              <a:rPr altLang="en" b="1" sz="2600" lang="en-US"/>
              <a:t>e</a:t>
            </a:r>
            <a:r>
              <a:rPr b="1" sz="2600" lang="en-US"/>
              <a:t> of blood</a:t>
            </a:r>
            <a:r>
              <a:rPr b="1" sz="2600" lang="en-US"/>
              <a:t> from</a:t>
            </a:r>
            <a:r>
              <a:rPr b="1" sz="2600" lang="en-US"/>
              <a:t> right Atrium</a:t>
            </a:r>
            <a:r>
              <a:rPr b="1" sz="2600" lang="en-US"/>
              <a:t> to left</a:t>
            </a:r>
            <a:r>
              <a:rPr b="1" sz="2600" lang="en-US"/>
              <a:t> ventricle</a:t>
            </a:r>
            <a:r>
              <a:rPr b="1" sz="2600" lang="en-US"/>
              <a:t> is</a:t>
            </a:r>
            <a:r>
              <a:rPr b="1" sz="2600" lang="en-US"/>
              <a:t> called</a:t>
            </a:r>
            <a:r>
              <a:rPr b="1" sz="2600" lang="en-US"/>
              <a:t> as</a:t>
            </a:r>
            <a:r>
              <a:rPr b="1" sz="2600" lang="en-US"/>
              <a:t> pulmonary</a:t>
            </a:r>
            <a:r>
              <a:rPr b="1" sz="2600" lang="en-US"/>
              <a:t> circulation</a:t>
            </a:r>
            <a:r>
              <a:rPr b="1" sz="2600" lang="en-US"/>
              <a:t> </a:t>
            </a:r>
            <a:r>
              <a:rPr altLang="en" b="1" sz="2600" lang="en-US"/>
              <a:t>.</a:t>
            </a:r>
            <a:endParaRPr b="1" sz="2600" lang="en-GB"/>
          </a:p>
          <a:p>
            <a:pPr algn="l"/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b="1" sz="2600" lang="en-US"/>
              <a:t>the</a:t>
            </a:r>
            <a:r>
              <a:rPr b="1" sz="2600" lang="en-US"/>
              <a:t> impure</a:t>
            </a:r>
            <a:r>
              <a:rPr b="1" sz="2600" lang="en-US"/>
              <a:t> blood</a:t>
            </a:r>
            <a:r>
              <a:rPr b="1" sz="2600" lang="en-US"/>
              <a:t> all</a:t>
            </a:r>
            <a:r>
              <a:rPr b="1" sz="2600" lang="en-US"/>
              <a:t> over</a:t>
            </a:r>
            <a:r>
              <a:rPr b="1" sz="2600" lang="en-US"/>
              <a:t> the</a:t>
            </a:r>
            <a:r>
              <a:rPr b="1" sz="2600" lang="en-US"/>
              <a:t> body</a:t>
            </a:r>
            <a:r>
              <a:rPr b="1" sz="2600" lang="en-US"/>
              <a:t> filter</a:t>
            </a:r>
            <a:r>
              <a:rPr b="1" sz="2600" lang="en-US"/>
              <a:t> through</a:t>
            </a:r>
            <a:r>
              <a:rPr b="1" sz="2600" lang="en-US"/>
              <a:t> superior</a:t>
            </a:r>
            <a:r>
              <a:rPr b="1" sz="2600" lang="en-US"/>
              <a:t> and</a:t>
            </a:r>
            <a:r>
              <a:rPr b="1" sz="2600" lang="en-US"/>
              <a:t> inferior</a:t>
            </a:r>
            <a:r>
              <a:rPr b="1" sz="2600" lang="en-US"/>
              <a:t> Vena cava</a:t>
            </a:r>
            <a:r>
              <a:rPr b="1" sz="2600" lang="en-US"/>
              <a:t> </a:t>
            </a:r>
            <a:r>
              <a:rPr altLang="en" b="1" sz="2600" lang="en-US"/>
              <a:t>.</a:t>
            </a:r>
            <a:endParaRPr b="1" sz="2600" lang="en-GB"/>
          </a:p>
          <a:p>
            <a:pPr algn="l"/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b="1" sz="2600" lang="en-US"/>
              <a:t>from</a:t>
            </a:r>
            <a:r>
              <a:rPr b="1" sz="2600" lang="en-US"/>
              <a:t> right Atrium</a:t>
            </a:r>
            <a:r>
              <a:rPr b="1" sz="2600" lang="en-US"/>
              <a:t> when</a:t>
            </a:r>
            <a:r>
              <a:rPr b="1" sz="2600" lang="en-US"/>
              <a:t> pressure</a:t>
            </a:r>
            <a:r>
              <a:rPr b="1" sz="2600" lang="en-US"/>
              <a:t> increases</a:t>
            </a:r>
            <a:r>
              <a:rPr b="1" sz="2600" lang="en-US"/>
              <a:t> the</a:t>
            </a:r>
            <a:r>
              <a:rPr b="1" sz="2600" lang="en-US"/>
              <a:t> impure</a:t>
            </a:r>
            <a:r>
              <a:rPr b="1" sz="2600" lang="en-US"/>
              <a:t> blood</a:t>
            </a:r>
            <a:r>
              <a:rPr b="1" sz="2600" lang="en-US"/>
              <a:t> increases</a:t>
            </a:r>
            <a:r>
              <a:rPr b="1" sz="2600" lang="en-US"/>
              <a:t> into right ventricle</a:t>
            </a:r>
            <a:r>
              <a:rPr b="1" sz="2600" lang="en-US"/>
              <a:t> through</a:t>
            </a:r>
            <a:r>
              <a:rPr b="1" sz="2600" lang="en-US"/>
              <a:t> bicuspid</a:t>
            </a:r>
            <a:r>
              <a:rPr b="1" sz="2600" lang="en-US"/>
              <a:t> valve</a:t>
            </a:r>
            <a:r>
              <a:rPr altLang="en" b="1" sz="2600" lang="en-US"/>
              <a:t>.</a:t>
            </a:r>
            <a:endParaRPr b="1" sz="2600" lang="en-GB"/>
          </a:p>
          <a:p>
            <a:pPr algn="l"/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b="1" sz="2600" lang="en-US"/>
              <a:t> when pressure increases</a:t>
            </a:r>
            <a:r>
              <a:rPr b="1" sz="2600" lang="en-US"/>
              <a:t> in</a:t>
            </a:r>
            <a:r>
              <a:rPr b="1" sz="2600" lang="en-US"/>
              <a:t> right</a:t>
            </a:r>
            <a:r>
              <a:rPr b="1" sz="2600" lang="en-US"/>
              <a:t> ventricle</a:t>
            </a:r>
            <a:r>
              <a:rPr b="1" sz="2600" lang="en-US"/>
              <a:t> impure</a:t>
            </a:r>
            <a:r>
              <a:rPr b="1" sz="2600" lang="en-US"/>
              <a:t> blood</a:t>
            </a:r>
            <a:r>
              <a:rPr b="1" sz="2600" lang="en-US"/>
              <a:t> goes</a:t>
            </a:r>
            <a:r>
              <a:rPr b="1" sz="2600" lang="en-US"/>
              <a:t> to</a:t>
            </a:r>
            <a:r>
              <a:rPr b="1" sz="2600" lang="en-US"/>
              <a:t> the</a:t>
            </a:r>
            <a:r>
              <a:rPr b="1" sz="2600" lang="en-US"/>
              <a:t> </a:t>
            </a:r>
            <a:r>
              <a:rPr altLang="en" b="1" sz="2600" lang="en-US"/>
              <a:t>l</a:t>
            </a:r>
            <a:r>
              <a:rPr altLang="en" b="1" sz="2600" lang="en-US"/>
              <a:t>u</a:t>
            </a:r>
            <a:r>
              <a:rPr altLang="en" b="1" sz="2600" lang="en-US"/>
              <a:t>n</a:t>
            </a:r>
            <a:r>
              <a:rPr altLang="en" b="1" sz="2600" lang="en-US"/>
              <a:t>g</a:t>
            </a:r>
            <a:r>
              <a:rPr altLang="en" b="1" sz="2600" lang="en-US"/>
              <a:t>s</a:t>
            </a:r>
            <a:r>
              <a:rPr altLang="en" b="1" sz="2600" lang="en-US"/>
              <a:t> </a:t>
            </a:r>
            <a:r>
              <a:rPr altLang="en" b="1" sz="2600" lang="en-US"/>
              <a:t>f</a:t>
            </a:r>
            <a:r>
              <a:rPr altLang="en" b="1" sz="2600" lang="en-US"/>
              <a:t>o</a:t>
            </a:r>
            <a:r>
              <a:rPr altLang="en" b="1" sz="2600" lang="en-US"/>
              <a:t>r</a:t>
            </a:r>
            <a:r>
              <a:rPr altLang="en" b="1" sz="2600" lang="en-US"/>
              <a:t> </a:t>
            </a:r>
            <a:r>
              <a:rPr altLang="en" b="1" sz="2600" lang="en-US"/>
              <a:t>p</a:t>
            </a:r>
            <a:r>
              <a:rPr altLang="en" b="1" sz="2600" lang="en-US"/>
              <a:t>u</a:t>
            </a:r>
            <a:r>
              <a:rPr altLang="en" b="1" sz="2600" lang="en-US"/>
              <a:t>r</a:t>
            </a:r>
            <a:r>
              <a:rPr altLang="en" b="1" sz="2600" lang="en-US"/>
              <a:t>i</a:t>
            </a:r>
            <a:r>
              <a:rPr altLang="en" b="1" sz="2600" lang="en-US"/>
              <a:t>f</a:t>
            </a:r>
            <a:r>
              <a:rPr altLang="en" b="1" sz="2600" lang="en-US"/>
              <a:t>i</a:t>
            </a:r>
            <a:r>
              <a:rPr altLang="en" b="1" sz="2600" lang="en-US"/>
              <a:t>cation </a:t>
            </a:r>
            <a:r>
              <a:rPr altLang="en" b="1" sz="2600" lang="en-US"/>
              <a:t>t</a:t>
            </a:r>
            <a:r>
              <a:rPr altLang="en" b="1" sz="2600" lang="en-US"/>
              <a:t>h</a:t>
            </a:r>
            <a:r>
              <a:rPr altLang="en" b="1" sz="2600" lang="en-US"/>
              <a:t>r</a:t>
            </a:r>
            <a:r>
              <a:rPr altLang="en" b="1" sz="2600" lang="en-US"/>
              <a:t>o</a:t>
            </a:r>
            <a:r>
              <a:rPr altLang="en" b="1" sz="2600" lang="en-US"/>
              <a:t>u</a:t>
            </a:r>
            <a:r>
              <a:rPr altLang="en" b="1" sz="2600" lang="en-US"/>
              <a:t>g</a:t>
            </a:r>
            <a:r>
              <a:rPr altLang="en" b="1" sz="2600" lang="en-US"/>
              <a:t>h</a:t>
            </a:r>
            <a:r>
              <a:rPr altLang="en" b="1" sz="2600" lang="en-US"/>
              <a:t> </a:t>
            </a:r>
            <a:r>
              <a:rPr altLang="en" b="1" sz="2600" lang="en-US"/>
              <a:t>p</a:t>
            </a:r>
            <a:r>
              <a:rPr altLang="en" b="1" sz="2600" lang="en-US"/>
              <a:t>u</a:t>
            </a:r>
            <a:r>
              <a:rPr altLang="en" b="1" sz="2600" lang="en-US"/>
              <a:t>l</a:t>
            </a:r>
            <a:r>
              <a:rPr altLang="en" b="1" sz="2600" lang="en-US"/>
              <a:t>m</a:t>
            </a:r>
            <a:r>
              <a:rPr altLang="en" b="1" sz="2600" lang="en-US"/>
              <a:t>o</a:t>
            </a:r>
            <a:r>
              <a:rPr altLang="en" b="1" sz="2600" lang="en-US"/>
              <a:t>n</a:t>
            </a:r>
            <a:r>
              <a:rPr altLang="en" b="1" sz="2600" lang="en-US"/>
              <a:t>ary </a:t>
            </a:r>
            <a:r>
              <a:rPr altLang="en" b="1" sz="2600" lang="en-US"/>
              <a:t>a</a:t>
            </a:r>
            <a:r>
              <a:rPr altLang="en" b="1" sz="2600" lang="en-US"/>
              <a:t>r</a:t>
            </a:r>
            <a:r>
              <a:rPr altLang="en" b="1" sz="2600" lang="en-US"/>
              <a:t>t</a:t>
            </a:r>
            <a:r>
              <a:rPr altLang="en" b="1" sz="2600" lang="en-US"/>
              <a:t>e</a:t>
            </a:r>
            <a:r>
              <a:rPr altLang="en" b="1" sz="2600" lang="en-US"/>
              <a:t>r</a:t>
            </a:r>
            <a:r>
              <a:rPr altLang="en" b="1" sz="2600" lang="en-US"/>
              <a:t>y</a:t>
            </a:r>
            <a:r>
              <a:rPr altLang="en" b="1" sz="2600" lang="en-US"/>
              <a:t>. </a:t>
            </a:r>
            <a:endParaRPr b="1" sz="2600" lang="en-GB"/>
          </a:p>
          <a:p>
            <a:pPr algn="l"/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After leaving the heart Pulmonary artery divided into right and left Pulmonary</a:t>
            </a:r>
            <a:r>
              <a:rPr altLang="en" b="1" sz="2600" lang="en-US"/>
              <a:t> artery</a:t>
            </a:r>
            <a:r>
              <a:rPr altLang="en" b="1" sz="2600" lang="en-US"/>
              <a:t> </a:t>
            </a:r>
            <a:r>
              <a:rPr altLang="en" b="1" sz="2600" lang="en-US"/>
              <a:t>,</a:t>
            </a:r>
            <a:r>
              <a:rPr altLang="en" b="1" sz="2600" lang="en-US"/>
              <a:t>which</a:t>
            </a:r>
            <a:r>
              <a:rPr altLang="en" b="1" sz="2600" lang="en-US"/>
              <a:t> carries</a:t>
            </a:r>
            <a:r>
              <a:rPr altLang="en" b="1" sz="2600" lang="en-US"/>
              <a:t> the</a:t>
            </a:r>
            <a:r>
              <a:rPr altLang="en" b="1" sz="2600" lang="en-US"/>
              <a:t> impure</a:t>
            </a:r>
            <a:r>
              <a:rPr altLang="en" b="1" sz="2600" lang="en-US"/>
              <a:t> blood</a:t>
            </a:r>
            <a:r>
              <a:rPr altLang="en" b="1" sz="2600" lang="en-US"/>
              <a:t> to</a:t>
            </a:r>
            <a:r>
              <a:rPr altLang="en" b="1" sz="2600" lang="en-US"/>
              <a:t> lungs</a:t>
            </a:r>
            <a:r>
              <a:rPr altLang="en" b="1" sz="2600" lang="en-US"/>
              <a:t> where</a:t>
            </a:r>
            <a:r>
              <a:rPr altLang="en" b="1" sz="2600" lang="en-US"/>
              <a:t> exchange</a:t>
            </a:r>
            <a:r>
              <a:rPr altLang="en" b="1" sz="2600" lang="en-US"/>
              <a:t> of</a:t>
            </a:r>
            <a:r>
              <a:rPr altLang="en" b="1" sz="2600" lang="en-US"/>
              <a:t> gases</a:t>
            </a:r>
            <a:r>
              <a:rPr altLang="en" b="1" sz="2600" lang="en-US"/>
              <a:t> takes place</a:t>
            </a:r>
            <a:r>
              <a:rPr altLang="en" b="1" sz="2600" lang="en-US"/>
              <a:t> </a:t>
            </a:r>
            <a:r>
              <a:rPr altLang="en" b="1" sz="2600" lang="en-US"/>
              <a:t>,</a:t>
            </a:r>
            <a:r>
              <a:rPr altLang="en" b="1" sz="2600" lang="en-US"/>
              <a:t>carbon dioxide</a:t>
            </a:r>
            <a:r>
              <a:rPr altLang="en" b="1" sz="2600" lang="en-US"/>
              <a:t> is</a:t>
            </a:r>
            <a:r>
              <a:rPr altLang="en" b="1" sz="2600" lang="en-US"/>
              <a:t> excreted</a:t>
            </a:r>
            <a:r>
              <a:rPr altLang="en" b="1" sz="2600" lang="en-US"/>
              <a:t> and</a:t>
            </a:r>
            <a:r>
              <a:rPr altLang="en" b="1" sz="2600" lang="en-US"/>
              <a:t> oxygen</a:t>
            </a:r>
            <a:r>
              <a:rPr altLang="en" b="1" sz="2600" lang="en-US"/>
              <a:t> is</a:t>
            </a:r>
            <a:r>
              <a:rPr altLang="en" b="1" sz="2600" lang="en-US"/>
              <a:t> </a:t>
            </a:r>
            <a:r>
              <a:rPr altLang="en" b="1" sz="2600" lang="en-US"/>
              <a:t>absorbed</a:t>
            </a:r>
            <a:r>
              <a:rPr altLang="en" b="1" sz="2600" lang="en-US"/>
              <a:t>. </a:t>
            </a:r>
            <a:endParaRPr b="1" sz="2600"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>
          <a:xfrm flipV="1">
            <a:off x="1371600" y="-2961354"/>
            <a:ext cx="7772400" cy="2583124"/>
          </a:xfrm>
        </p:spPr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>
          <a:xfrm>
            <a:off x="105350" y="23642"/>
            <a:ext cx="8868447" cy="6788818"/>
          </a:xfrm>
        </p:spPr>
        <p:txBody>
          <a:bodyPr>
            <a:noAutofit/>
          </a:bodyPr>
          <a:p>
            <a:r>
              <a:rPr altLang="en" sz="2900" lang="en-US"/>
              <a:t>#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 </a:t>
            </a:r>
            <a:r>
              <a:rPr altLang="en" b="1" sz="2900" lang="en-US"/>
              <a:t>The right Pulmonary</a:t>
            </a:r>
            <a:r>
              <a:rPr altLang="en" b="1" sz="2900" lang="en-US"/>
              <a:t> artery</a:t>
            </a:r>
            <a:r>
              <a:rPr altLang="en" b="1" sz="2900" lang="en-US"/>
              <a:t> divides</a:t>
            </a:r>
            <a:r>
              <a:rPr altLang="en" b="1" sz="2900" lang="en-US"/>
              <a:t> into</a:t>
            </a:r>
            <a:r>
              <a:rPr altLang="en" b="1" sz="2900" lang="en-US"/>
              <a:t> two</a:t>
            </a:r>
            <a:r>
              <a:rPr altLang="en" b="1" sz="2900" lang="en-US"/>
              <a:t> branches</a:t>
            </a:r>
            <a:r>
              <a:rPr altLang="en" b="1" sz="2900" lang="en-US"/>
              <a:t> in</a:t>
            </a:r>
            <a:r>
              <a:rPr altLang="en" b="1" sz="2900" lang="en-US"/>
              <a:t> </a:t>
            </a:r>
            <a:r>
              <a:rPr altLang="en" b="1" sz="2900" lang="en-US"/>
              <a:t>3</a:t>
            </a:r>
            <a:r>
              <a:rPr altLang="en" b="1" sz="2900" lang="en-US"/>
              <a:t> </a:t>
            </a:r>
            <a:r>
              <a:rPr altLang="en" b="1" sz="2900" lang="en-US"/>
              <a:t>l</a:t>
            </a:r>
            <a:r>
              <a:rPr altLang="en" b="1" sz="2900" lang="en-US"/>
              <a:t>o</a:t>
            </a:r>
            <a:r>
              <a:rPr altLang="en" b="1" sz="2900" lang="en-US"/>
              <a:t>b</a:t>
            </a:r>
            <a:r>
              <a:rPr altLang="en" b="1" sz="2900" lang="en-US"/>
              <a:t>e</a:t>
            </a:r>
            <a:r>
              <a:rPr altLang="en" b="1" sz="2900" lang="en-US"/>
              <a:t>d</a:t>
            </a:r>
            <a:r>
              <a:rPr altLang="en" b="1" sz="2900" lang="en-US"/>
              <a:t> lungs</a:t>
            </a:r>
            <a:r>
              <a:rPr altLang="en" b="1" sz="2900" lang="en-US"/>
              <a:t>,</a:t>
            </a:r>
            <a:r>
              <a:rPr altLang="en" b="1" sz="2900" lang="en-US"/>
              <a:t>t</a:t>
            </a:r>
            <a:r>
              <a:rPr altLang="en" b="1" sz="2900" lang="en-US"/>
              <a:t>h</a:t>
            </a:r>
            <a:r>
              <a:rPr altLang="en" b="1" sz="2900" lang="en-US"/>
              <a:t>e</a:t>
            </a:r>
            <a:r>
              <a:rPr altLang="en" b="1" sz="2900" lang="en-US"/>
              <a:t> </a:t>
            </a:r>
            <a:r>
              <a:rPr altLang="en" b="1" sz="2900" lang="en-US"/>
              <a:t> </a:t>
            </a:r>
            <a:r>
              <a:rPr altLang="en" b="1" sz="2900" lang="en-US"/>
              <a:t>larger</a:t>
            </a:r>
            <a:r>
              <a:rPr altLang="en" b="1" sz="2900" lang="en-US"/>
              <a:t> branch</a:t>
            </a:r>
            <a:r>
              <a:rPr altLang="en" b="1" sz="2900" lang="en-US"/>
              <a:t> carries blood</a:t>
            </a:r>
            <a:r>
              <a:rPr altLang="en" b="1" sz="2900" lang="en-US"/>
              <a:t> </a:t>
            </a:r>
            <a:r>
              <a:rPr altLang="en" b="1" sz="2900" lang="en-US"/>
              <a:t>to the</a:t>
            </a:r>
            <a:r>
              <a:rPr altLang="en" b="1" sz="2900" lang="en-US"/>
              <a:t> middle</a:t>
            </a:r>
            <a:r>
              <a:rPr altLang="en" b="1" sz="2900" lang="en-US"/>
              <a:t> and</a:t>
            </a:r>
            <a:r>
              <a:rPr altLang="en" b="1" sz="2900" lang="en-US"/>
              <a:t> lower</a:t>
            </a:r>
            <a:r>
              <a:rPr altLang="en" b="1" sz="2900" lang="en-US"/>
              <a:t> lobes</a:t>
            </a:r>
            <a:r>
              <a:rPr altLang="en" b="1" sz="2900" lang="en-US"/>
              <a:t>,</a:t>
            </a:r>
            <a:r>
              <a:rPr altLang="en" b="1" sz="2900" lang="en-US"/>
              <a:t> and</a:t>
            </a:r>
            <a:r>
              <a:rPr altLang="en" b="1" sz="2900" lang="en-US"/>
              <a:t> the</a:t>
            </a:r>
            <a:r>
              <a:rPr altLang="en" b="1" sz="2900" lang="en-US"/>
              <a:t> smaller</a:t>
            </a:r>
            <a:r>
              <a:rPr altLang="en" b="1" sz="2900" lang="en-US"/>
              <a:t> branch</a:t>
            </a:r>
            <a:r>
              <a:rPr altLang="en" b="1" sz="2900" lang="en-US"/>
              <a:t> to the</a:t>
            </a:r>
            <a:r>
              <a:rPr altLang="en" b="1" sz="2900" lang="en-US"/>
              <a:t> upper</a:t>
            </a:r>
            <a:r>
              <a:rPr altLang="en" b="1" sz="2900" lang="en-US"/>
              <a:t> lobe</a:t>
            </a:r>
            <a:r>
              <a:rPr altLang="en" b="1" sz="2900" lang="en-US"/>
              <a:t> </a:t>
            </a:r>
            <a:r>
              <a:rPr altLang="en" b="1" sz="2900" lang="en-US"/>
              <a:t>.</a:t>
            </a:r>
            <a:endParaRPr sz="2900" lang="en-GB"/>
          </a:p>
          <a:p>
            <a:r>
              <a:rPr altLang="en" b="1" sz="2900" lang="en-US"/>
              <a:t>#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 </a:t>
            </a:r>
            <a:r>
              <a:rPr altLang="en" b="1" sz="2900" lang="en-US"/>
              <a:t>the left Pulmonary</a:t>
            </a:r>
            <a:r>
              <a:rPr altLang="en" b="1" sz="2900" lang="en-US"/>
              <a:t> artery</a:t>
            </a:r>
            <a:r>
              <a:rPr altLang="en" b="1" sz="2900" lang="en-US"/>
              <a:t> divides</a:t>
            </a:r>
            <a:r>
              <a:rPr altLang="en" b="1" sz="2900" lang="en-US"/>
              <a:t> into</a:t>
            </a:r>
            <a:r>
              <a:rPr altLang="en" b="1" sz="2900" lang="en-US"/>
              <a:t> </a:t>
            </a:r>
            <a:r>
              <a:rPr altLang="en" b="1" sz="2900" lang="en-US"/>
              <a:t>2</a:t>
            </a:r>
            <a:r>
              <a:rPr altLang="en" b="1" sz="2900" lang="en-US"/>
              <a:t> </a:t>
            </a:r>
            <a:r>
              <a:rPr altLang="en" b="1" sz="2900" lang="en-US"/>
              <a:t> branches</a:t>
            </a:r>
            <a:r>
              <a:rPr altLang="en" b="1" sz="2900" lang="en-US"/>
              <a:t> in two lo</a:t>
            </a:r>
            <a:r>
              <a:rPr altLang="en" b="1" sz="2900" lang="en-US"/>
              <a:t>b</a:t>
            </a:r>
            <a:r>
              <a:rPr altLang="en" b="1" sz="2900" lang="en-US"/>
              <a:t>e</a:t>
            </a:r>
            <a:r>
              <a:rPr altLang="en" b="1" sz="2900" lang="en-US"/>
              <a:t>d</a:t>
            </a:r>
            <a:r>
              <a:rPr altLang="en" b="1" sz="2900" lang="en-US"/>
              <a:t> </a:t>
            </a:r>
            <a:r>
              <a:rPr altLang="en" b="1" sz="2900" lang="en-US"/>
              <a:t>left lungs and each branch supply blood to respective lo</a:t>
            </a:r>
            <a:r>
              <a:rPr altLang="en" b="1" sz="2900" lang="en-US"/>
              <a:t>b</a:t>
            </a:r>
            <a:r>
              <a:rPr altLang="en" b="1" sz="2900" lang="en-US"/>
              <a:t>e</a:t>
            </a:r>
            <a:r>
              <a:rPr altLang="en" b="1" sz="2900" lang="en-US"/>
              <a:t>s</a:t>
            </a:r>
            <a:r>
              <a:rPr altLang="en" b="1" sz="2900" lang="en-US"/>
              <a:t>. </a:t>
            </a:r>
            <a:endParaRPr sz="2900" lang="en-GB"/>
          </a:p>
          <a:p>
            <a:r>
              <a:rPr altLang="en" b="1" sz="2900" lang="en-US"/>
              <a:t>#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The blood capillaries and art</a:t>
            </a:r>
            <a:r>
              <a:rPr altLang="en" b="1" sz="2900" lang="en-US"/>
              <a:t>e</a:t>
            </a:r>
            <a:r>
              <a:rPr altLang="en" b="1" sz="2900" lang="en-US"/>
              <a:t>r</a:t>
            </a:r>
            <a:r>
              <a:rPr altLang="en" b="1" sz="2900" lang="en-US"/>
              <a:t>i</a:t>
            </a:r>
            <a:r>
              <a:rPr altLang="en" b="1" sz="2900" lang="en-US"/>
              <a:t>o</a:t>
            </a:r>
            <a:r>
              <a:rPr altLang="en" b="1" sz="2900" lang="en-US"/>
              <a:t>l</a:t>
            </a:r>
            <a:r>
              <a:rPr altLang="en" b="1" sz="2900" lang="en-US"/>
              <a:t>e</a:t>
            </a:r>
            <a:r>
              <a:rPr altLang="en" b="1" sz="2900" lang="en-US"/>
              <a:t>s</a:t>
            </a:r>
            <a:r>
              <a:rPr altLang="en" b="1" sz="2900" lang="en-US"/>
              <a:t> contains carbon dioxide and alveoli contains oxygen </a:t>
            </a:r>
            <a:r>
              <a:rPr altLang="en" b="1" sz="2900" lang="en-US"/>
              <a:t>.</a:t>
            </a:r>
            <a:endParaRPr sz="2900" lang="en-GB"/>
          </a:p>
          <a:p>
            <a:r>
              <a:rPr altLang="en" b="1" sz="2900" lang="en-US"/>
              <a:t>#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 </a:t>
            </a:r>
            <a:r>
              <a:rPr altLang="en" b="1" sz="2900" lang="en-US"/>
              <a:t>the exchange of gases takes place in the lungs which results in </a:t>
            </a:r>
            <a:r>
              <a:rPr altLang="en" b="1" sz="2900" lang="en-US"/>
              <a:t> </a:t>
            </a:r>
            <a:r>
              <a:rPr altLang="en" b="1" sz="2900" lang="en-US"/>
              <a:t>t</a:t>
            </a:r>
            <a:r>
              <a:rPr altLang="en" b="1" sz="2900" lang="en-US"/>
              <a:t>h</a:t>
            </a:r>
            <a:r>
              <a:rPr altLang="en" b="1" sz="2900" lang="en-US"/>
              <a:t>e</a:t>
            </a:r>
            <a:r>
              <a:rPr altLang="en" b="1" sz="2900" lang="en-US"/>
              <a:t> </a:t>
            </a:r>
            <a:r>
              <a:rPr altLang="en" b="1" sz="2900" lang="en-US"/>
              <a:t>p</a:t>
            </a:r>
            <a:r>
              <a:rPr altLang="en" b="1" sz="2900" lang="en-US"/>
              <a:t>u</a:t>
            </a:r>
            <a:r>
              <a:rPr altLang="en" b="1" sz="2900" lang="en-US"/>
              <a:t>r</a:t>
            </a:r>
            <a:r>
              <a:rPr altLang="en" b="1" sz="2900" lang="en-US"/>
              <a:t>i</a:t>
            </a:r>
            <a:r>
              <a:rPr altLang="en" b="1" sz="2900" lang="en-US"/>
              <a:t>f</a:t>
            </a:r>
            <a:r>
              <a:rPr altLang="en" b="1" sz="2900" lang="en-US"/>
              <a:t>i</a:t>
            </a:r>
            <a:r>
              <a:rPr altLang="en" b="1" sz="2900" lang="en-US"/>
              <a:t>cation </a:t>
            </a:r>
            <a:r>
              <a:rPr altLang="en" b="1" sz="2900" lang="en-US"/>
              <a:t> of blood</a:t>
            </a:r>
            <a:r>
              <a:rPr altLang="en" b="1" sz="2900" lang="en-US"/>
              <a:t>.</a:t>
            </a:r>
            <a:endParaRPr sz="2900" lang="en-GB"/>
          </a:p>
          <a:p>
            <a:r>
              <a:rPr altLang="en" b="1" sz="2900" lang="en-US"/>
              <a:t>#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 </a:t>
            </a:r>
            <a:r>
              <a:rPr altLang="en" b="1" sz="2900" lang="en-US"/>
              <a:t> </a:t>
            </a:r>
            <a:r>
              <a:rPr altLang="en" b="1" sz="2900" lang="en-US"/>
              <a:t> the pure blood from the lungs reach the left Atrium via two pulmonary veins </a:t>
            </a:r>
            <a:r>
              <a:rPr altLang="en" b="1" sz="2900" lang="en-US"/>
              <a:t>.</a:t>
            </a:r>
            <a:endParaRPr sz="2900" lang="en-GB"/>
          </a:p>
          <a:p>
            <a:r>
              <a:rPr altLang="en" b="1" sz="2900" lang="en-US"/>
              <a:t>#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from the left </a:t>
            </a:r>
            <a:r>
              <a:rPr altLang="en" b="1" sz="2900" lang="en-US"/>
              <a:t>Atrium </a:t>
            </a:r>
            <a:r>
              <a:rPr altLang="en" b="1" sz="2900" lang="en-US"/>
              <a:t>pure </a:t>
            </a:r>
            <a:r>
              <a:rPr altLang="en" b="1" sz="2900" lang="en-US"/>
              <a:t>blood </a:t>
            </a:r>
            <a:r>
              <a:rPr altLang="en" b="1" sz="2900" lang="en-US"/>
              <a:t>enters </a:t>
            </a:r>
            <a:r>
              <a:rPr altLang="en" b="1" sz="2900" lang="en-US"/>
              <a:t>into </a:t>
            </a:r>
            <a:r>
              <a:rPr altLang="en" b="1" sz="2900" lang="en-US"/>
              <a:t>the </a:t>
            </a:r>
            <a:r>
              <a:rPr altLang="en" b="1" sz="2900" lang="en-US"/>
              <a:t>left </a:t>
            </a:r>
            <a:r>
              <a:rPr altLang="en" b="1" sz="2900" lang="en-US"/>
              <a:t>ventricle </a:t>
            </a:r>
            <a:r>
              <a:rPr altLang="en" b="1" sz="2900" lang="en-US"/>
              <a:t>during </a:t>
            </a:r>
            <a:r>
              <a:rPr altLang="en" b="1" sz="2900" lang="en-US"/>
              <a:t>atrial systole </a:t>
            </a:r>
            <a:r>
              <a:rPr altLang="en" b="1" sz="2900" lang="en-US"/>
              <a:t>through </a:t>
            </a:r>
            <a:r>
              <a:rPr altLang="en" b="1" sz="2900" lang="en-US"/>
              <a:t>bicuspid </a:t>
            </a:r>
            <a:r>
              <a:rPr altLang="en" b="1" sz="2900" lang="en-US"/>
              <a:t>valve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endParaRPr sz="2900"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>
          <a:xfrm flipV="1">
            <a:off x="685800" y="-1387368"/>
            <a:ext cx="7772400" cy="979927"/>
          </a:xfrm>
        </p:spPr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>
          <a:xfrm>
            <a:off x="468527" y="90652"/>
            <a:ext cx="8258828" cy="6614589"/>
          </a:xfrm>
        </p:spPr>
        <p:txBody>
          <a:bodyPr/>
          <a:p>
            <a:r>
              <a:rPr altLang="en" b="1" sz="4100" lang="en-US"/>
              <a:t>#</a:t>
            </a:r>
            <a:r>
              <a:rPr altLang="en" b="1" sz="4100" lang="en-US"/>
              <a:t>.</a:t>
            </a:r>
            <a:r>
              <a:rPr altLang="en" b="1" sz="4100" lang="en-US"/>
              <a:t> </a:t>
            </a:r>
            <a:r>
              <a:rPr altLang="en" b="1" sz="4100" lang="en-US"/>
              <a:t>From the left ventricle pure blood flows into the </a:t>
            </a:r>
            <a:r>
              <a:rPr altLang="en" b="1" sz="4100" lang="en-US"/>
              <a:t>A</a:t>
            </a:r>
            <a:r>
              <a:rPr altLang="en" b="1" sz="4100" lang="en-US"/>
              <a:t>o</a:t>
            </a:r>
            <a:r>
              <a:rPr altLang="en" b="1" sz="4100" lang="en-US"/>
              <a:t>r</a:t>
            </a:r>
            <a:r>
              <a:rPr altLang="en" b="1" sz="4100" lang="en-US"/>
              <a:t>t</a:t>
            </a:r>
            <a:r>
              <a:rPr altLang="en" b="1" sz="4100" lang="en-US"/>
              <a:t>a</a:t>
            </a:r>
            <a:r>
              <a:rPr altLang="en" b="1" sz="4100" lang="en-US"/>
              <a:t> during ventricular systole</a:t>
            </a:r>
            <a:r>
              <a:rPr altLang="en" b="1" sz="4100" lang="en-US"/>
              <a:t>,</a:t>
            </a:r>
            <a:r>
              <a:rPr altLang="en" b="1" sz="4100" lang="en-US"/>
              <a:t> then blood movies to part</a:t>
            </a:r>
            <a:r>
              <a:rPr altLang="en" b="1" sz="4100" lang="en-US"/>
              <a:t>s</a:t>
            </a:r>
            <a:r>
              <a:rPr altLang="en" b="1" sz="4100" lang="en-US"/>
              <a:t> </a:t>
            </a:r>
            <a:r>
              <a:rPr altLang="en" b="1" sz="4100" lang="en-US"/>
              <a:t> of the body from the </a:t>
            </a:r>
            <a:r>
              <a:rPr altLang="en" b="1" sz="4100" lang="en-US"/>
              <a:t>A</a:t>
            </a:r>
            <a:r>
              <a:rPr altLang="en" b="1" sz="4100" lang="en-US"/>
              <a:t>o</a:t>
            </a:r>
            <a:r>
              <a:rPr altLang="en" b="1" sz="4100" lang="en-US"/>
              <a:t>r</a:t>
            </a:r>
            <a:r>
              <a:rPr altLang="en" b="1" sz="4100" lang="en-US"/>
              <a:t>t</a:t>
            </a:r>
            <a:r>
              <a:rPr altLang="en" b="1" sz="4100" lang="en-US"/>
              <a:t>a</a:t>
            </a:r>
            <a:r>
              <a:rPr altLang="en" b="1" sz="4100" lang="en-US"/>
              <a:t>. </a:t>
            </a:r>
            <a:endParaRPr sz="4100" lang="en-GB"/>
          </a:p>
          <a:p>
            <a:r>
              <a:rPr altLang="en" b="1" sz="4100" lang="en-US"/>
              <a:t>#</a:t>
            </a:r>
            <a:r>
              <a:rPr altLang="en" b="1" sz="4100" lang="en-US"/>
              <a:t>.</a:t>
            </a:r>
            <a:r>
              <a:rPr altLang="en" b="1" sz="4100" lang="en-US"/>
              <a:t> </a:t>
            </a:r>
            <a:r>
              <a:rPr altLang="en" b="1" sz="4100" lang="en-US"/>
              <a:t> the </a:t>
            </a:r>
            <a:r>
              <a:rPr altLang="en" b="1" sz="4100" lang="en-US"/>
              <a:t>A</a:t>
            </a:r>
            <a:r>
              <a:rPr altLang="en" b="1" sz="4100" lang="en-US"/>
              <a:t>o</a:t>
            </a:r>
            <a:r>
              <a:rPr altLang="en" b="1" sz="4100" lang="en-US"/>
              <a:t>r</a:t>
            </a:r>
            <a:r>
              <a:rPr altLang="en" b="1" sz="4100" lang="en-US"/>
              <a:t>t</a:t>
            </a:r>
            <a:r>
              <a:rPr altLang="en" b="1" sz="4100" lang="en-US"/>
              <a:t>a</a:t>
            </a:r>
            <a:r>
              <a:rPr altLang="en" b="1" sz="4100" lang="en-US"/>
              <a:t> is first artery of general circulation</a:t>
            </a:r>
            <a:r>
              <a:rPr altLang="en" b="1" sz="4100" lang="en-US"/>
              <a:t>.</a:t>
            </a:r>
            <a:endParaRPr sz="4100" lang="en-GB"/>
          </a:p>
          <a:p>
            <a:r>
              <a:rPr altLang="en" b="1" sz="4100" lang="en-US"/>
              <a:t>#</a:t>
            </a:r>
            <a:r>
              <a:rPr altLang="en" b="1" sz="4100" lang="en-US"/>
              <a:t>.</a:t>
            </a:r>
            <a:r>
              <a:rPr altLang="en" b="1" sz="4100" lang="en-US"/>
              <a:t> </a:t>
            </a:r>
            <a:r>
              <a:rPr altLang="en" b="1" sz="4100" lang="en-US"/>
              <a:t> the tricuspid valves and bicuspid </a:t>
            </a:r>
            <a:r>
              <a:rPr altLang="en" b="1" sz="4100" lang="en-US"/>
              <a:t>v</a:t>
            </a:r>
            <a:r>
              <a:rPr altLang="en" b="1" sz="4100" lang="en-US"/>
              <a:t>a</a:t>
            </a:r>
            <a:r>
              <a:rPr altLang="en" b="1" sz="4100" lang="en-US"/>
              <a:t>l</a:t>
            </a:r>
            <a:r>
              <a:rPr altLang="en" b="1" sz="4100" lang="en-US"/>
              <a:t>v</a:t>
            </a:r>
            <a:r>
              <a:rPr altLang="en" b="1" sz="4100" lang="en-US"/>
              <a:t>e</a:t>
            </a:r>
            <a:r>
              <a:rPr altLang="en" b="1" sz="4100" lang="en-US"/>
              <a:t>s</a:t>
            </a:r>
            <a:r>
              <a:rPr altLang="en" b="1" sz="4100" lang="en-US"/>
              <a:t> </a:t>
            </a:r>
            <a:r>
              <a:rPr altLang="en" b="1" sz="4100" lang="en-US"/>
              <a:t>a</a:t>
            </a:r>
            <a:r>
              <a:rPr altLang="en" b="1" sz="4100" lang="en-US"/>
              <a:t>r</a:t>
            </a:r>
            <a:r>
              <a:rPr altLang="en" b="1" sz="4100" lang="en-US"/>
              <a:t>e</a:t>
            </a:r>
            <a:r>
              <a:rPr altLang="en" b="1" sz="4100" lang="en-US"/>
              <a:t> the control of </a:t>
            </a:r>
            <a:r>
              <a:rPr altLang="en" b="1" sz="4100" lang="en-US"/>
              <a:t>c</a:t>
            </a:r>
            <a:r>
              <a:rPr altLang="en" b="1" sz="4100" lang="en-US"/>
              <a:t>h</a:t>
            </a:r>
            <a:r>
              <a:rPr altLang="en" b="1" sz="4100" lang="en-US"/>
              <a:t>o</a:t>
            </a:r>
            <a:r>
              <a:rPr altLang="en" b="1" sz="4100" lang="en-US"/>
              <a:t>r</a:t>
            </a:r>
            <a:r>
              <a:rPr altLang="en" b="1" sz="4100" lang="en-US"/>
              <a:t>d</a:t>
            </a:r>
            <a:r>
              <a:rPr altLang="en" b="1" sz="4100" lang="en-US"/>
              <a:t>a</a:t>
            </a:r>
            <a:r>
              <a:rPr altLang="en" b="1" sz="4100" lang="en-US"/>
              <a:t>e</a:t>
            </a:r>
            <a:r>
              <a:rPr altLang="en" b="1" sz="4100" lang="en-US"/>
              <a:t> </a:t>
            </a:r>
            <a:r>
              <a:rPr altLang="en" b="1" sz="4100" lang="en-US"/>
              <a:t>t</a:t>
            </a:r>
            <a:r>
              <a:rPr altLang="en" b="1" sz="4100" lang="en-US"/>
              <a:t>e</a:t>
            </a:r>
            <a:r>
              <a:rPr altLang="en" b="1" sz="4100" lang="en-US"/>
              <a:t>n</a:t>
            </a:r>
            <a:r>
              <a:rPr altLang="en" b="1" sz="4100" lang="en-US"/>
              <a:t>d</a:t>
            </a:r>
            <a:r>
              <a:rPr altLang="en" b="1" sz="4100" lang="en-US"/>
              <a:t>i</a:t>
            </a:r>
            <a:r>
              <a:rPr altLang="en" b="1" sz="4100" lang="en-US"/>
              <a:t>n</a:t>
            </a:r>
            <a:r>
              <a:rPr altLang="en" b="1" sz="4100" lang="en-US"/>
              <a:t>e</a:t>
            </a:r>
            <a:r>
              <a:rPr altLang="en" b="1" sz="4100" lang="en-US"/>
              <a:t>a</a:t>
            </a:r>
            <a:r>
              <a:rPr altLang="en" b="1" sz="4100" lang="en-US"/>
              <a:t>e</a:t>
            </a:r>
            <a:r>
              <a:rPr altLang="en" b="1" sz="4100" lang="en-US"/>
              <a:t>,</a:t>
            </a:r>
            <a:r>
              <a:rPr altLang="en" b="1" sz="4100" lang="en-US"/>
              <a:t> which are stimulated by purkinje fibres</a:t>
            </a:r>
            <a:r>
              <a:rPr altLang="en" b="1" sz="4100" lang="en-US"/>
              <a:t>.</a:t>
            </a:r>
            <a:endParaRPr sz="4100"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>
          <a:xfrm>
            <a:off x="685800" y="-410928"/>
            <a:ext cx="7772400" cy="2111589"/>
          </a:xfrm>
        </p:spPr>
        <p:txBody>
          <a:bodyPr/>
          <a:p>
            <a:r>
              <a:rPr altLang="en" b="1" lang="en-US"/>
              <a:t>S</a:t>
            </a:r>
            <a:r>
              <a:rPr altLang="en" b="1" lang="en-US"/>
              <a:t>Y</a:t>
            </a:r>
            <a:r>
              <a:rPr altLang="en" b="1" lang="en-US"/>
              <a:t>S</a:t>
            </a:r>
            <a:r>
              <a:rPr altLang="en" b="1" lang="en-US"/>
              <a:t>T</a:t>
            </a:r>
            <a:r>
              <a:rPr altLang="en" b="1" lang="en-US"/>
              <a:t>E</a:t>
            </a:r>
            <a:r>
              <a:rPr altLang="en" b="1" lang="en-US"/>
              <a:t>M</a:t>
            </a:r>
            <a:r>
              <a:rPr altLang="en" b="1" lang="en-US"/>
              <a:t>IC </a:t>
            </a:r>
            <a:r>
              <a:rPr altLang="en" b="1" lang="en-US"/>
              <a:t>C</a:t>
            </a:r>
            <a:r>
              <a:rPr altLang="en" b="1" lang="en-US"/>
              <a:t>I</a:t>
            </a:r>
            <a:r>
              <a:rPr altLang="en" b="1" lang="en-US"/>
              <a:t>R</a:t>
            </a:r>
            <a:r>
              <a:rPr altLang="en" b="1" lang="en-US"/>
              <a:t>C</a:t>
            </a:r>
            <a:r>
              <a:rPr altLang="en" b="1" lang="en-US"/>
              <a:t>U</a:t>
            </a:r>
            <a:r>
              <a:rPr altLang="en" b="1" lang="en-US"/>
              <a:t>LATION </a:t>
            </a:r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>
          <a:xfrm>
            <a:off x="27525" y="1792736"/>
            <a:ext cx="8937566" cy="5397927"/>
          </a:xfrm>
        </p:spPr>
        <p:txBody>
          <a:bodyPr>
            <a:noAutofit/>
          </a:bodyPr>
          <a:p>
            <a:r>
              <a:rPr altLang="en" sz="2600" lang="en-US"/>
              <a:t>#</a:t>
            </a:r>
            <a:r>
              <a:rPr altLang="en" sz="2600" lang="en-US"/>
              <a:t>.</a:t>
            </a:r>
            <a:r>
              <a:rPr altLang="en" sz="2600" lang="en-US"/>
              <a:t> </a:t>
            </a:r>
            <a:r>
              <a:rPr altLang="en" sz="2600" lang="en-US"/>
              <a:t> </a:t>
            </a:r>
            <a:r>
              <a:rPr altLang="en" b="1" sz="2600" lang="en-US"/>
              <a:t>The systemic circulation starts from </a:t>
            </a:r>
            <a:r>
              <a:rPr altLang="en" b="1" sz="2600" lang="en-US"/>
              <a:t>A</a:t>
            </a:r>
            <a:r>
              <a:rPr altLang="en" b="1" sz="2600" lang="en-US"/>
              <a:t>o</a:t>
            </a:r>
            <a:r>
              <a:rPr altLang="en" b="1" sz="2600" lang="en-US"/>
              <a:t>r</a:t>
            </a:r>
            <a:r>
              <a:rPr altLang="en" b="1" sz="2600" lang="en-US"/>
              <a:t>t</a:t>
            </a:r>
            <a:r>
              <a:rPr altLang="en" b="1" sz="2600" lang="en-US"/>
              <a:t>a</a:t>
            </a:r>
            <a:r>
              <a:rPr altLang="en" b="1" sz="2600" lang="en-US"/>
              <a:t>. </a:t>
            </a:r>
            <a:endParaRPr sz="2600" lang="en-GB"/>
          </a:p>
          <a:p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 </a:t>
            </a:r>
            <a:r>
              <a:rPr altLang="en" b="1" sz="2600" lang="en-US"/>
              <a:t> the pure blood is flows into </a:t>
            </a:r>
            <a:r>
              <a:rPr altLang="en" b="1" sz="2600" lang="en-US"/>
              <a:t>A</a:t>
            </a:r>
            <a:r>
              <a:rPr altLang="en" b="1" sz="2600" lang="en-US"/>
              <a:t>o</a:t>
            </a:r>
            <a:r>
              <a:rPr altLang="en" b="1" sz="2600" lang="en-US"/>
              <a:t>r</a:t>
            </a:r>
            <a:r>
              <a:rPr altLang="en" b="1" sz="2600" lang="en-US"/>
              <a:t>t</a:t>
            </a:r>
            <a:r>
              <a:rPr altLang="en" b="1" sz="2600" lang="en-US"/>
              <a:t>a</a:t>
            </a:r>
            <a:r>
              <a:rPr altLang="en" b="1" sz="2600" lang="en-US"/>
              <a:t> from the left ventricle</a:t>
            </a:r>
            <a:r>
              <a:rPr altLang="en" b="1" sz="2600" lang="en-US"/>
              <a:t>.</a:t>
            </a:r>
            <a:endParaRPr sz="2600" lang="en-GB"/>
          </a:p>
          <a:p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 the course of blood from left ventricle to right Atrium is called as systemic circulation or general circulation </a:t>
            </a:r>
            <a:r>
              <a:rPr altLang="en" b="1" sz="2600" lang="en-US"/>
              <a:t>.</a:t>
            </a:r>
            <a:endParaRPr sz="2600" lang="en-GB"/>
          </a:p>
          <a:p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 </a:t>
            </a:r>
            <a:r>
              <a:rPr altLang="en" b="1" sz="2600" lang="en-US"/>
              <a:t>the </a:t>
            </a:r>
            <a:r>
              <a:rPr altLang="en" b="1" sz="2600" lang="en-US"/>
              <a:t>A</a:t>
            </a:r>
            <a:r>
              <a:rPr altLang="en" b="1" sz="2600" lang="en-US"/>
              <a:t>o</a:t>
            </a:r>
            <a:r>
              <a:rPr altLang="en" b="1" sz="2600" lang="en-US"/>
              <a:t>r</a:t>
            </a:r>
            <a:r>
              <a:rPr altLang="en" b="1" sz="2600" lang="en-US"/>
              <a:t>t</a:t>
            </a:r>
            <a:r>
              <a:rPr altLang="en" b="1" sz="2600" lang="en-US"/>
              <a:t>a</a:t>
            </a:r>
            <a:r>
              <a:rPr altLang="en" b="1" sz="2600" lang="en-US"/>
              <a:t> divide</a:t>
            </a:r>
            <a:r>
              <a:rPr altLang="en" b="1" sz="2600" lang="en-US"/>
              <a:t>s</a:t>
            </a:r>
            <a:r>
              <a:rPr altLang="en" b="1" sz="2600" lang="en-US"/>
              <a:t> and</a:t>
            </a:r>
            <a:r>
              <a:rPr altLang="en" b="1" sz="2600" lang="en-US"/>
              <a:t> </a:t>
            </a:r>
            <a:r>
              <a:rPr altLang="en" b="1" sz="2600" lang="en-US"/>
              <a:t>r</a:t>
            </a:r>
            <a:r>
              <a:rPr altLang="en" b="1" sz="2600" lang="en-US"/>
              <a:t>e</a:t>
            </a:r>
            <a:r>
              <a:rPr altLang="en" b="1" sz="2600" lang="en-US"/>
              <a:t> divides to form a </a:t>
            </a:r>
            <a:r>
              <a:rPr altLang="en" b="1" sz="2600" lang="en-US"/>
              <a:t>a</a:t>
            </a:r>
            <a:r>
              <a:rPr altLang="en" b="1" sz="2600" lang="en-US"/>
              <a:t>r</a:t>
            </a:r>
            <a:r>
              <a:rPr altLang="en" b="1" sz="2600" lang="en-US"/>
              <a:t>t</a:t>
            </a:r>
            <a:r>
              <a:rPr altLang="en" b="1" sz="2600" lang="en-US"/>
              <a:t>e</a:t>
            </a:r>
            <a:r>
              <a:rPr altLang="en" b="1" sz="2600" lang="en-US"/>
              <a:t>r</a:t>
            </a:r>
            <a:r>
              <a:rPr altLang="en" b="1" sz="2600" lang="en-US"/>
              <a:t>y</a:t>
            </a:r>
            <a:r>
              <a:rPr altLang="en" b="1" sz="2600" lang="en-US"/>
              <a:t>, </a:t>
            </a:r>
            <a:r>
              <a:rPr altLang="en" b="1" sz="2600" lang="en-US"/>
              <a:t> art</a:t>
            </a:r>
            <a:r>
              <a:rPr altLang="en" b="1" sz="2600" lang="en-US"/>
              <a:t>e</a:t>
            </a:r>
            <a:r>
              <a:rPr altLang="en" b="1" sz="2600" lang="en-US"/>
              <a:t>r</a:t>
            </a:r>
            <a:r>
              <a:rPr altLang="en" b="1" sz="2600" lang="en-US"/>
              <a:t>i</a:t>
            </a:r>
            <a:r>
              <a:rPr altLang="en" b="1" sz="2600" lang="en-US"/>
              <a:t>o</a:t>
            </a:r>
            <a:r>
              <a:rPr altLang="en" b="1" sz="2600" lang="en-US"/>
              <a:t>l</a:t>
            </a:r>
            <a:r>
              <a:rPr altLang="en" b="1" sz="2600" lang="en-US"/>
              <a:t>e</a:t>
            </a:r>
            <a:r>
              <a:rPr altLang="en" b="1" sz="2600" lang="en-US"/>
              <a:t>s</a:t>
            </a:r>
            <a:r>
              <a:rPr altLang="en" b="1" sz="2600" lang="en-US"/>
              <a:t> and capillaries</a:t>
            </a:r>
            <a:r>
              <a:rPr altLang="en" b="1" sz="2600" lang="en-US"/>
              <a:t>,</a:t>
            </a:r>
            <a:r>
              <a:rPr altLang="en" b="1" sz="2600" lang="en-US"/>
              <a:t> these supply pure blood and nutrients to the entire body</a:t>
            </a:r>
            <a:r>
              <a:rPr altLang="en" b="1" sz="2600" lang="en-US"/>
              <a:t> </a:t>
            </a:r>
            <a:r>
              <a:rPr altLang="en" b="1" sz="2600" lang="en-US"/>
              <a:t>.</a:t>
            </a:r>
            <a:endParaRPr sz="2600" lang="en-GB"/>
          </a:p>
          <a:p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 </a:t>
            </a:r>
            <a:r>
              <a:rPr altLang="en" b="1" sz="2600" lang="en-US"/>
              <a:t>the</a:t>
            </a:r>
            <a:r>
              <a:rPr altLang="en" b="1" sz="2600" lang="en-US"/>
              <a:t> same</a:t>
            </a:r>
            <a:r>
              <a:rPr altLang="en" b="1" sz="2600" lang="en-US"/>
              <a:t> set</a:t>
            </a:r>
            <a:r>
              <a:rPr altLang="en" b="1" sz="2600" lang="en-US"/>
              <a:t> of</a:t>
            </a:r>
            <a:r>
              <a:rPr altLang="en" b="1" sz="2600" lang="en-US"/>
              <a:t> blood</a:t>
            </a:r>
            <a:r>
              <a:rPr altLang="en" b="1" sz="2600" lang="en-US"/>
              <a:t> capillaries</a:t>
            </a:r>
            <a:r>
              <a:rPr altLang="en" b="1" sz="2600" lang="en-US"/>
              <a:t> collect</a:t>
            </a:r>
            <a:r>
              <a:rPr altLang="en" b="1" sz="2600" lang="en-US"/>
              <a:t>s</a:t>
            </a:r>
            <a:r>
              <a:rPr altLang="en" b="1" sz="2600" lang="en-US"/>
              <a:t> waste</a:t>
            </a:r>
            <a:r>
              <a:rPr altLang="en" b="1" sz="2600" lang="en-US"/>
              <a:t> </a:t>
            </a:r>
            <a:r>
              <a:rPr altLang="en" b="1" sz="2600" lang="en-US"/>
              <a:t>m</a:t>
            </a:r>
            <a:r>
              <a:rPr altLang="en" b="1" sz="2600" lang="en-US"/>
              <a:t>a</a:t>
            </a:r>
            <a:r>
              <a:rPr altLang="en" b="1" sz="2600" lang="en-US"/>
              <a:t>t</a:t>
            </a:r>
            <a:r>
              <a:rPr altLang="en" b="1" sz="2600" lang="en-US"/>
              <a:t>e</a:t>
            </a:r>
            <a:r>
              <a:rPr altLang="en" b="1" sz="2600" lang="en-US"/>
              <a:t>r</a:t>
            </a:r>
            <a:r>
              <a:rPr altLang="en" b="1" sz="2600" lang="en-US"/>
              <a:t>i</a:t>
            </a:r>
            <a:r>
              <a:rPr altLang="en" b="1" sz="2600" lang="en-US"/>
              <a:t>al </a:t>
            </a:r>
            <a:r>
              <a:rPr altLang="en" b="1" sz="2600" lang="en-US"/>
              <a:t>f</a:t>
            </a:r>
            <a:r>
              <a:rPr altLang="en" b="1" sz="2600" lang="en-US"/>
              <a:t>r</a:t>
            </a:r>
            <a:r>
              <a:rPr altLang="en" b="1" sz="2600" lang="en-US"/>
              <a:t>o</a:t>
            </a:r>
            <a:r>
              <a:rPr altLang="en" b="1" sz="2600" lang="en-US"/>
              <a:t>m</a:t>
            </a:r>
            <a:r>
              <a:rPr altLang="en" b="1" sz="2600" lang="en-US"/>
              <a:t> </a:t>
            </a:r>
            <a:r>
              <a:rPr altLang="en" b="1" sz="2600" lang="en-US"/>
              <a:t>t</a:t>
            </a:r>
            <a:r>
              <a:rPr altLang="en" b="1" sz="2600" lang="en-US"/>
              <a:t>h</a:t>
            </a:r>
            <a:r>
              <a:rPr altLang="en" b="1" sz="2600" lang="en-US"/>
              <a:t>e</a:t>
            </a:r>
            <a:r>
              <a:rPr altLang="en" b="1" sz="2600" lang="en-US"/>
              <a:t> </a:t>
            </a:r>
            <a:r>
              <a:rPr altLang="en" b="1" sz="2600" lang="en-US"/>
              <a:t>b</a:t>
            </a:r>
            <a:r>
              <a:rPr altLang="en" b="1" sz="2600" lang="en-US"/>
              <a:t>o</a:t>
            </a:r>
            <a:r>
              <a:rPr altLang="en" b="1" sz="2600" lang="en-US"/>
              <a:t>d</a:t>
            </a:r>
            <a:r>
              <a:rPr altLang="en" b="1" sz="2600" lang="en-US"/>
              <a:t>y</a:t>
            </a:r>
            <a:r>
              <a:rPr altLang="en" b="1" sz="2600" lang="en-US"/>
              <a:t> </a:t>
            </a:r>
            <a:r>
              <a:rPr altLang="en" b="1" sz="2600" lang="en-US"/>
              <a:t>c</a:t>
            </a:r>
            <a:r>
              <a:rPr altLang="en" b="1" sz="2600" lang="en-US"/>
              <a:t>e</a:t>
            </a:r>
            <a:r>
              <a:rPr altLang="en" b="1" sz="2600" lang="en-US"/>
              <a:t>l</a:t>
            </a:r>
            <a:r>
              <a:rPr altLang="en" b="1" sz="2600" lang="en-US"/>
              <a:t>l</a:t>
            </a:r>
            <a:r>
              <a:rPr altLang="en" b="1" sz="2600" lang="en-US"/>
              <a:t>s</a:t>
            </a:r>
            <a:r>
              <a:rPr altLang="en" b="1" sz="2600" lang="en-US"/>
              <a:t>.</a:t>
            </a:r>
            <a:r>
              <a:rPr altLang="en" b="1" sz="2600" lang="en-US"/>
              <a:t>. </a:t>
            </a:r>
            <a:endParaRPr sz="2600" lang="en-GB"/>
          </a:p>
          <a:p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T</a:t>
            </a:r>
            <a:r>
              <a:rPr altLang="en" b="1" sz="2600" lang="en-US"/>
              <a:t>h</a:t>
            </a:r>
            <a:r>
              <a:rPr altLang="en" b="1" sz="2600" lang="en-US"/>
              <a:t>e</a:t>
            </a:r>
            <a:r>
              <a:rPr altLang="en" b="1" sz="2600" lang="en-US"/>
              <a:t> </a:t>
            </a:r>
            <a:r>
              <a:rPr altLang="en" b="1" sz="2600" lang="en-US"/>
              <a:t>capillaries unite to form venules and veins</a:t>
            </a:r>
            <a:r>
              <a:rPr altLang="en" b="1" sz="2600" lang="en-US"/>
              <a:t>.</a:t>
            </a:r>
            <a:endParaRPr sz="2600" lang="en-GB"/>
          </a:p>
          <a:p>
            <a:r>
              <a:rPr altLang="en" b="1" sz="2600" lang="en-US"/>
              <a:t>#</a:t>
            </a:r>
            <a:r>
              <a:rPr altLang="en" b="1" sz="2600" lang="en-US"/>
              <a:t>.</a:t>
            </a:r>
            <a:r>
              <a:rPr altLang="en" b="1" sz="2600" lang="en-US"/>
              <a:t> </a:t>
            </a:r>
            <a:r>
              <a:rPr altLang="en" b="1" sz="2600" lang="en-US"/>
              <a:t> the venules and veins collect impure blood and takes it into the heart through superior and inferior Vena cava </a:t>
            </a:r>
            <a:endParaRPr sz="26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2021-05-19T04:58:44Z</dcterms:modified>
</cp:coreProperties>
</file>