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40498"/>
            <a:ext cx="9144000" cy="5377004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86399"/>
            <a:ext cx="9144000" cy="528520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86399"/>
            <a:ext cx="9144000" cy="528520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40498"/>
            <a:ext cx="9144000" cy="5377004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47055"/>
            <a:ext cx="9144000" cy="536388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12629"/>
            <a:ext cx="9144000" cy="523274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60170"/>
            <a:ext cx="9144000" cy="533766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12629"/>
            <a:ext cx="9144000" cy="52327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2021-05-03T12:47:54Z</dcterms:modified>
</cp:coreProperties>
</file>