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tableStyles" Target="tableStyle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2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909205" y="612332"/>
            <a:ext cx="7325590" cy="5633335"/>
          </a:xfrm>
          <a:prstGeom prst="rect"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4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876733" y="712928"/>
            <a:ext cx="7390533" cy="5432144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6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948171" y="632451"/>
            <a:ext cx="7247658" cy="5593097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8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889722" y="786697"/>
            <a:ext cx="7364556" cy="5284605"/>
          </a:xfrm>
          <a:prstGeom prst="rect"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70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72761" y="28880"/>
            <a:ext cx="8598477" cy="6800240"/>
          </a:xfrm>
          <a:prstGeom prst="rect"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72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27301" y="62411"/>
            <a:ext cx="8689397" cy="6733177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915699" y="712928"/>
            <a:ext cx="7312602" cy="5432144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0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909205" y="598920"/>
            <a:ext cx="7325590" cy="5660160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2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37704" y="82531"/>
            <a:ext cx="8468591" cy="6692938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4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0290" y="2054"/>
            <a:ext cx="8663419" cy="6853891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6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948171" y="793404"/>
            <a:ext cx="7247658" cy="5271192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8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026102" y="712928"/>
            <a:ext cx="7091795" cy="5432144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0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961159" y="679396"/>
            <a:ext cx="7221681" cy="5499208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2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993631" y="645864"/>
            <a:ext cx="7156738" cy="5566271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CPH1801</dc:creator>
  <dcterms:created xsi:type="dcterms:W3CDTF">2015-05-11T22:30:45Z</dcterms:created>
  <dcterms:modified xsi:type="dcterms:W3CDTF">2021-05-10T03:47:00Z</dcterms:modified>
</cp:coreProperties>
</file>