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5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0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1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3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7818" y="82531"/>
            <a:ext cx="8728363" cy="6692938"/>
          </a:xfrm>
          <a:prstGeom prst="rect"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88336" y="48999"/>
            <a:ext cx="8767328" cy="6760002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7818" y="149594"/>
            <a:ext cx="8728363" cy="6558812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305233" y="129475"/>
            <a:ext cx="8533534" cy="6599050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4313" y="55705"/>
            <a:ext cx="8715374" cy="6746589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4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14313" y="75824"/>
            <a:ext cx="8715374" cy="6706351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6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4829" y="82531"/>
            <a:ext cx="8754341" cy="6692938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58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8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53278" y="116062"/>
            <a:ext cx="8637443" cy="6625875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0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33795" y="75824"/>
            <a:ext cx="8676409" cy="6706351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GB"/>
          </a:p>
        </p:txBody>
      </p:sp>
      <p:sp>
        <p:nvSpPr>
          <p:cNvPr id="104866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en-GB"/>
          </a:p>
        </p:txBody>
      </p:sp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7301" y="28880"/>
            <a:ext cx="8689397" cy="680024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CPH1801</dc:creator>
  <dcterms:created xsi:type="dcterms:W3CDTF">2015-05-11T22:30:45Z</dcterms:created>
  <dcterms:modified xsi:type="dcterms:W3CDTF">2021-05-16T07:03:04Z</dcterms:modified>
</cp:coreProperties>
</file>