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9256" y="82531"/>
            <a:ext cx="8585488" cy="6692938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" y="48999"/>
            <a:ext cx="8572500" cy="676000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8966" y="2054"/>
            <a:ext cx="9066068" cy="685389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9886" y="129475"/>
            <a:ext cx="8884227" cy="659905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9256" y="142888"/>
            <a:ext cx="8585488" cy="6572224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86798"/>
            <a:ext cx="9144000" cy="4285702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481551"/>
            <a:ext cx="9144000" cy="5020652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>
          <a:xfrm>
            <a:off x="1143000" y="404707"/>
            <a:ext cx="6858000" cy="4853093"/>
          </a:xfrm>
        </p:spPr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783271" y="178662"/>
            <a:ext cx="7519375" cy="4861702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9289">
            <a:off x="181841" y="846923"/>
            <a:ext cx="8582846" cy="454390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2021-05-03T17:26:46Z</dcterms:modified>
</cp:coreProperties>
</file>