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68" r:id="rId5"/>
    <p:sldId id="262" r:id="rId6"/>
    <p:sldId id="266" r:id="rId7"/>
    <p:sldId id="267" r:id="rId8"/>
    <p:sldId id="265" r:id="rId9"/>
    <p:sldId id="264" r:id="rId10"/>
    <p:sldId id="263" r:id="rId11"/>
    <p:sldId id="261" r:id="rId12"/>
    <p:sldId id="260" r:id="rId13"/>
    <p:sldId id="259" r:id="rId14"/>
    <p:sldId id="25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50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38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5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53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22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3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6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76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5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F4F0-0A62-4AE3-95F3-C1C9F9F5FDD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0296-0A1C-4302-8116-258FAA90A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27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330045" cy="28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3022" y="4941168"/>
            <a:ext cx="3416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MR.BAHAR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82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8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8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29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3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643715" cy="296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8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1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4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48504" cy="38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66919" cy="29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6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7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8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2021-05-27T07:39:07Z</dcterms:created>
  <dcterms:modified xsi:type="dcterms:W3CDTF">2021-05-27T08:16:50Z</dcterms:modified>
</cp:coreProperties>
</file>