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0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8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FEF0731-7B16-3649-9646-976543C92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757342"/>
            <a:ext cx="9448800" cy="685800"/>
          </a:xfrm>
        </p:spPr>
        <p:txBody>
          <a:bodyPr>
            <a:noAutofit/>
          </a:bodyPr>
          <a:lstStyle/>
          <a:p>
            <a:pPr algn="r"/>
            <a:r>
              <a:rPr lang="en-IN" sz="4800"/>
              <a:t>Hemin Johnson</a:t>
            </a:r>
          </a:p>
          <a:p>
            <a:pPr algn="r"/>
            <a:r>
              <a:rPr lang="en-IN" sz="4800"/>
              <a:t>BGI</a:t>
            </a:r>
          </a:p>
          <a:p>
            <a:pPr algn="r"/>
            <a:endParaRPr lang="en-US" sz="48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4E48D5D-F091-C049-AD9A-DABF7643F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75"/>
            <a:ext cx="12192000" cy="473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11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40930F5C-6066-DA44-842B-F2B9D3F585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77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7EC6BA4-6D7E-8A4A-89AC-31ED455FB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85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9D8359F-9104-EA4D-BE11-9333337199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89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8E744F8-8231-0549-AFD1-A7949AB24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07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AB45CEB-A72F-6244-A9EA-857EC83A23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41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1A9A6D9-AA4A-6747-BC32-3D400EE457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43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CC66511-95A1-C140-AC76-4ACC6E0A5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13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6FC5123-8850-E24E-B961-4F51C8E636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27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6F66A58-39AD-9A47-8BD2-86CAB5AAA6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44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BDCB3FC-7402-3B4B-92A8-50C9FE16F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5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69A6B9-9D6E-F04F-B095-CC01E122E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07220"/>
            <a:ext cx="10820400" cy="5611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600"/>
              <a:t>The question arises as to which sort of patients are to be referred. According to the system, patients are grouped into 3 categories :- </a:t>
            </a:r>
          </a:p>
          <a:p>
            <a:r>
              <a:rPr lang="en-IN" sz="3600"/>
              <a:t> Category :1- fatal conditions, life cannot be saved even  with treatment. </a:t>
            </a:r>
          </a:p>
          <a:p>
            <a:r>
              <a:rPr lang="en-IN" sz="3600"/>
              <a:t>  Category :- 2- serious  conditions, life can be saved but only with immediate treatment. </a:t>
            </a:r>
          </a:p>
          <a:p>
            <a:r>
              <a:rPr lang="en-IN" sz="3600"/>
              <a:t> Category :- 3-  minor conditions, life is not threatened and referral can be safely delayed. 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594878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686F339-BE29-7744-BB03-C368B2B3C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68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9E191-5591-204F-8958-BC43B7A40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i="1" u="sng"/>
              <a:t>Question</a:t>
            </a:r>
            <a:r>
              <a:rPr lang="en-IN"/>
              <a:t> </a:t>
            </a:r>
            <a:r>
              <a:rPr lang="en-IN" b="1" i="1" u="sng"/>
              <a:t>blog</a:t>
            </a:r>
            <a:r>
              <a:rPr lang="en-IN"/>
              <a:t>  ?    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DADD9-DA55-F849-A69E-867311C9E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4000"/>
              <a:t> Explain the categories of referral system? </a:t>
            </a:r>
          </a:p>
          <a:p>
            <a:r>
              <a:rPr lang="en-IN" sz="4000"/>
              <a:t> Describe the  levels of referral system? </a:t>
            </a:r>
          </a:p>
          <a:p>
            <a:r>
              <a:rPr lang="en-IN" sz="4000"/>
              <a:t>  List out  nurse‘s role ? </a:t>
            </a:r>
          </a:p>
          <a:p>
            <a:r>
              <a:rPr lang="en-IN" sz="4000"/>
              <a:t>  Which are the cases that is needed  immediate care? 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168403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F8E0E8E-4212-534E-AB47-8C62BA9BED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46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69BAEEC-990A-F54F-8126-6BB05F1BF2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76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48C5BEF-CB2A-6345-A491-E1F58C960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634763B-079E-3547-AF34-9122287ED2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92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7A9C19D-9263-4843-9AC2-2531F8F8D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89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131CA25-FA85-2745-97C9-C0FF47329E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68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BBE8FBB-0C25-2042-B7A4-C371B3282A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5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DA7A433-DB86-3F45-8A0A-43550DAA5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9119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blog  ? 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3</cp:revision>
  <dcterms:modified xsi:type="dcterms:W3CDTF">2020-06-11T16:19:23Z</dcterms:modified>
</cp:coreProperties>
</file>