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tableStyles" Target="tableStyle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 fontScale="90000"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zh-CN" lang="en-US"/>
              <a:t>B</a:t>
            </a:r>
            <a:r>
              <a:rPr altLang="zh-CN" lang="en-US"/>
              <a:t>e</a:t>
            </a:r>
            <a:r>
              <a:rPr altLang="zh-CN" lang="en-US"/>
              <a:t>t</a:t>
            </a:r>
            <a:r>
              <a:rPr altLang="zh-CN" lang="en-US"/>
              <a:t>a</a:t>
            </a:r>
            <a:r>
              <a:rPr altLang="zh-CN" lang="en-US"/>
              <a:t>-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c</a:t>
            </a:r>
            <a:r>
              <a:rPr altLang="zh-CN" lang="en-US"/>
              <a:t>t</a:t>
            </a:r>
            <a:r>
              <a:rPr altLang="zh-CN" lang="en-US"/>
              <a:t>um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b</a:t>
            </a:r>
            <a:r>
              <a:rPr altLang="zh-CN" lang="en-US"/>
              <a:t>i</a:t>
            </a:r>
            <a:r>
              <a:rPr altLang="zh-CN" lang="en-US"/>
              <a:t>otics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zh-CN" lang="en-US"/>
              <a:t>P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b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B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y</a:t>
            </a:r>
            <a:r>
              <a:rPr altLang="zh-CN" lang="en-US"/>
              <a:t>l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b</a:t>
            </a:r>
            <a:r>
              <a:rPr altLang="zh-CN" lang="en-US"/>
              <a:t>r</a:t>
            </a:r>
            <a:r>
              <a:rPr altLang="zh-CN" lang="en-US"/>
              <a:t>a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m</a:t>
            </a:r>
            <a:endParaRPr altLang="zh-CN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/>
              <a:t>M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sm</a:t>
            </a:r>
            <a:r>
              <a:rPr lang="en-US"/>
              <a:t> </a:t>
            </a:r>
            <a:r>
              <a:rPr lang="en-US"/>
              <a:t>of</a:t>
            </a:r>
            <a:r>
              <a:rPr lang="en-US"/>
              <a:t> </a:t>
            </a:r>
            <a:r>
              <a:rPr lang="en-US"/>
              <a:t>action</a:t>
            </a:r>
            <a:endParaRPr lang="en-IN"/>
          </a:p>
        </p:txBody>
      </p:sp>
      <p:sp>
        <p:nvSpPr>
          <p:cNvPr id="104861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595704" y="2214982"/>
            <a:ext cx="7919646" cy="3961981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/>
              <a:t>C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f</a:t>
            </a:r>
            <a:r>
              <a:rPr lang="en-US"/>
              <a:t>i</a:t>
            </a:r>
            <a:r>
              <a:rPr lang="en-US"/>
              <a:t>cation</a:t>
            </a:r>
            <a:endParaRPr lang="en-IN"/>
          </a:p>
        </p:txBody>
      </p:sp>
      <p:sp>
        <p:nvSpPr>
          <p:cNvPr id="104861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628650" y="1825625"/>
            <a:ext cx="7691015" cy="4254948"/>
          </a:xfrm>
          <a:prstGeom prst="rect"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/>
              <a:t>A</a:t>
            </a:r>
            <a:r>
              <a:rPr lang="en-US"/>
              <a:t>D</a:t>
            </a:r>
            <a:r>
              <a:rPr lang="en-US"/>
              <a:t>R</a:t>
            </a:r>
            <a:endParaRPr lang="en-IN"/>
          </a:p>
        </p:txBody>
      </p:sp>
      <p:sp>
        <p:nvSpPr>
          <p:cNvPr id="1048668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H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v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y</a:t>
            </a:r>
            <a:endParaRPr lang="en-IN"/>
          </a:p>
          <a:p>
            <a:r>
              <a:rPr lang="en-US"/>
              <a:t>N</a:t>
            </a:r>
            <a:r>
              <a:rPr lang="en-US"/>
              <a:t>e</a:t>
            </a:r>
            <a:r>
              <a:rPr lang="en-US"/>
              <a:t>p</a:t>
            </a:r>
            <a:r>
              <a:rPr lang="en-US"/>
              <a:t>h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x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y</a:t>
            </a:r>
            <a:endParaRPr lang="en-IN"/>
          </a:p>
          <a:p>
            <a:r>
              <a:rPr lang="en-US"/>
              <a:t>D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r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a</a:t>
            </a:r>
            <a:endParaRPr lang="en-IN"/>
          </a:p>
          <a:p>
            <a:r>
              <a:rPr lang="en-US"/>
              <a:t>B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g</a:t>
            </a:r>
            <a:endParaRPr lang="en-IN"/>
          </a:p>
          <a:p>
            <a:r>
              <a:rPr lang="en-US"/>
              <a:t>P</a:t>
            </a:r>
            <a:r>
              <a:rPr lang="en-US"/>
              <a:t>a</a:t>
            </a:r>
            <a:r>
              <a:rPr lang="en-US"/>
              <a:t>i</a:t>
            </a:r>
            <a:r>
              <a:rPr lang="en-US"/>
              <a:t>n</a:t>
            </a:r>
            <a:endParaRPr lang="en-IN"/>
          </a:p>
          <a:p>
            <a:r>
              <a:rPr lang="en-US"/>
              <a:t>D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l</a:t>
            </a:r>
            <a:r>
              <a:rPr lang="en-US"/>
              <a:t>f</a:t>
            </a:r>
            <a:r>
              <a:rPr lang="en-US"/>
              <a:t>i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k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a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n</a:t>
            </a:r>
            <a:endParaRPr lang="en-IN"/>
          </a:p>
          <a:p>
            <a:pPr indent="0" marL="0">
              <a:buNone/>
            </a:pPr>
            <a:endParaRPr lang="en-I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/>
              <a:t>U</a:t>
            </a:r>
            <a:r>
              <a:rPr lang="en-US"/>
              <a:t>s</a:t>
            </a:r>
            <a:r>
              <a:rPr lang="en-US"/>
              <a:t>e</a:t>
            </a:r>
            <a:endParaRPr lang="en-IN"/>
          </a:p>
        </p:txBody>
      </p:sp>
      <p:sp>
        <p:nvSpPr>
          <p:cNvPr id="1048670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G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f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n</a:t>
            </a:r>
            <a:endParaRPr lang="en-IN"/>
          </a:p>
          <a:p>
            <a:r>
              <a:rPr lang="en-US"/>
              <a:t>S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g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h</a:t>
            </a:r>
            <a:r>
              <a:rPr lang="en-US"/>
              <a:t>y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x</a:t>
            </a:r>
            <a:r>
              <a:rPr lang="en-US"/>
              <a:t>i</a:t>
            </a:r>
            <a:r>
              <a:rPr lang="en-US"/>
              <a:t>s</a:t>
            </a:r>
            <a:endParaRPr lang="en-IN"/>
          </a:p>
          <a:p>
            <a:r>
              <a:rPr lang="en-US"/>
              <a:t>G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r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a</a:t>
            </a:r>
            <a:endParaRPr lang="en-IN"/>
          </a:p>
          <a:p>
            <a:r>
              <a:rPr lang="en-US"/>
              <a:t>T</a:t>
            </a:r>
            <a:r>
              <a:rPr lang="en-US"/>
              <a:t>y</a:t>
            </a:r>
            <a:r>
              <a:rPr lang="en-US"/>
              <a:t>p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i</a:t>
            </a:r>
            <a:r>
              <a:rPr lang="en-US"/>
              <a:t>d</a:t>
            </a:r>
            <a:endParaRPr lang="en-IN"/>
          </a:p>
          <a:p>
            <a:r>
              <a:rPr lang="en-US"/>
              <a:t>M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s</a:t>
            </a:r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/>
              <a:t>P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s</a:t>
            </a:r>
            <a:endParaRPr lang="en-IN"/>
          </a:p>
        </p:txBody>
      </p:sp>
      <p:sp>
        <p:nvSpPr>
          <p:cNvPr id="1048594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S</a:t>
            </a:r>
            <a:r>
              <a:rPr lang="en-US"/>
              <a:t>i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x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m</a:t>
            </a:r>
            <a:r>
              <a:rPr lang="en-US"/>
              <a:t>ish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1</a:t>
            </a:r>
            <a:r>
              <a:rPr lang="en-US"/>
              <a:t>9</a:t>
            </a:r>
            <a:r>
              <a:rPr lang="en-US"/>
              <a:t>2</a:t>
            </a:r>
            <a:r>
              <a:rPr lang="en-US"/>
              <a:t>8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u</a:t>
            </a:r>
            <a:r>
              <a:rPr lang="en-US"/>
              <a:t>m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u</a:t>
            </a:r>
            <a:r>
              <a:rPr lang="en-US"/>
              <a:t>m</a:t>
            </a:r>
            <a:r>
              <a:rPr lang="en-US"/>
              <a:t>.</a:t>
            </a:r>
            <a:r>
              <a:rPr lang="en-US"/>
              <a:t> </a:t>
            </a:r>
            <a:endParaRPr lang="en-IN"/>
          </a:p>
          <a:p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/>
              <a:t>M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m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n</a:t>
            </a:r>
            <a:endParaRPr lang="en-IN"/>
          </a:p>
        </p:txBody>
      </p:sp>
      <p:sp>
        <p:nvSpPr>
          <p:cNvPr id="104859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12790" y="1825624"/>
            <a:ext cx="5139016" cy="5075109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/>
              <a:t>C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f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ation</a:t>
            </a:r>
            <a:endParaRPr lang="en-IN"/>
          </a:p>
        </p:txBody>
      </p:sp>
      <p:sp>
        <p:nvSpPr>
          <p:cNvPr id="1048598" name=""/>
          <p:cNvSpPr>
            <a:spLocks noGrp="1"/>
          </p:cNvSpPr>
          <p:nvPr>
            <p:ph idx="1"/>
          </p:nvPr>
        </p:nvSpPr>
        <p:spPr/>
        <p:txBody>
          <a:bodyPr>
            <a:normAutofit fontScale="89286" lnSpcReduction="20000"/>
          </a:bodyPr>
          <a:p>
            <a:pPr indent="-514350" marL="514350">
              <a:buFont typeface="+mj-ea"/>
              <a:buAutoNum type="circleNumDbPlain" startAt="1"/>
            </a:pPr>
            <a:r>
              <a:rPr sz="2800" lang="en-US"/>
              <a:t>N</a:t>
            </a:r>
            <a:r>
              <a:rPr sz="2800" lang="en-US"/>
              <a:t>a</a:t>
            </a:r>
            <a:r>
              <a:rPr sz="2800" lang="en-US"/>
              <a:t>t</a:t>
            </a:r>
            <a:r>
              <a:rPr sz="2800" lang="en-US"/>
              <a:t>u</a:t>
            </a:r>
            <a:r>
              <a:rPr sz="2800" lang="en-US"/>
              <a:t>r</a:t>
            </a:r>
            <a:r>
              <a:rPr sz="2800" lang="en-US"/>
              <a:t>a</a:t>
            </a:r>
            <a:r>
              <a:rPr sz="2800" lang="en-US"/>
              <a:t>l</a:t>
            </a:r>
            <a:endParaRPr lang="en-IN"/>
          </a:p>
          <a:p>
            <a:pPr indent="0" marL="0">
              <a:buNone/>
            </a:pPr>
            <a:r>
              <a:rPr sz="2800" lang="en-US"/>
              <a:t> </a:t>
            </a:r>
            <a:r>
              <a:rPr sz="2800" lang="en-US"/>
              <a:t> </a:t>
            </a:r>
            <a:r>
              <a:rPr sz="2800" lang="en-US"/>
              <a:t> </a:t>
            </a:r>
            <a:r>
              <a:rPr sz="2800" lang="en-US"/>
              <a:t> </a:t>
            </a:r>
            <a:r>
              <a:rPr sz="2800" lang="en-US"/>
              <a:t> </a:t>
            </a:r>
            <a:r>
              <a:rPr sz="2800" lang="en-US"/>
              <a:t>-</a:t>
            </a:r>
            <a:r>
              <a:rPr sz="2800" lang="en-US"/>
              <a:t>p</a:t>
            </a:r>
            <a:r>
              <a:rPr sz="2800" lang="en-US"/>
              <a:t>e</a:t>
            </a:r>
            <a:r>
              <a:rPr sz="2800" lang="en-US"/>
              <a:t>n</a:t>
            </a:r>
            <a:r>
              <a:rPr sz="2800" lang="en-US"/>
              <a:t>i</a:t>
            </a:r>
            <a:r>
              <a:rPr sz="2800" lang="en-US"/>
              <a:t>c</a:t>
            </a:r>
            <a:r>
              <a:rPr sz="2800" lang="en-US"/>
              <a:t>i</a:t>
            </a:r>
            <a:r>
              <a:rPr sz="2800" lang="en-US"/>
              <a:t>l</a:t>
            </a:r>
            <a:r>
              <a:rPr sz="2800" lang="en-US"/>
              <a:t>l</a:t>
            </a:r>
            <a:r>
              <a:rPr sz="2800" lang="en-US"/>
              <a:t>i</a:t>
            </a:r>
            <a:r>
              <a:rPr sz="2800" lang="en-US"/>
              <a:t>n</a:t>
            </a:r>
            <a:r>
              <a:rPr sz="2800" lang="en-US"/>
              <a:t> </a:t>
            </a:r>
            <a:r>
              <a:rPr sz="2800" lang="en-US"/>
              <a:t>G</a:t>
            </a:r>
            <a:endParaRPr lang="en-IN"/>
          </a:p>
          <a:p>
            <a:pPr indent="0" marL="0">
              <a:buNone/>
            </a:pPr>
            <a:r>
              <a:rPr sz="2800" lang="en-US"/>
              <a:t> </a:t>
            </a:r>
            <a:r>
              <a:rPr sz="2800" lang="en-US"/>
              <a:t> </a:t>
            </a:r>
            <a:r>
              <a:rPr sz="2800" lang="en-US"/>
              <a:t> </a:t>
            </a:r>
            <a:r>
              <a:rPr sz="2800" lang="en-US"/>
              <a:t> </a:t>
            </a:r>
            <a:r>
              <a:rPr sz="2800" lang="en-US"/>
              <a:t> </a:t>
            </a:r>
            <a:r>
              <a:rPr sz="2800" lang="en-US"/>
              <a:t>-</a:t>
            </a:r>
            <a:r>
              <a:rPr sz="2800" lang="en-US"/>
              <a:t>R</a:t>
            </a:r>
            <a:r>
              <a:rPr sz="2800" lang="en-US"/>
              <a:t>e</a:t>
            </a:r>
            <a:r>
              <a:rPr sz="2800" lang="en-US"/>
              <a:t>p</a:t>
            </a:r>
            <a:r>
              <a:rPr sz="2800" lang="en-US"/>
              <a:t>o</a:t>
            </a:r>
            <a:r>
              <a:rPr sz="2800" lang="en-US"/>
              <a:t>s</a:t>
            </a:r>
            <a:r>
              <a:rPr sz="2800" lang="en-US"/>
              <a:t>i</a:t>
            </a:r>
            <a:r>
              <a:rPr sz="2800" lang="en-US"/>
              <a:t>t</a:t>
            </a:r>
            <a:r>
              <a:rPr sz="2800" lang="en-US"/>
              <a:t>ory</a:t>
            </a:r>
            <a:r>
              <a:rPr sz="2800" lang="en-US"/>
              <a:t> </a:t>
            </a:r>
            <a:r>
              <a:rPr sz="2800" lang="en-US"/>
              <a:t>p</a:t>
            </a:r>
            <a:r>
              <a:rPr sz="2800" lang="en-US"/>
              <a:t>e</a:t>
            </a:r>
            <a:r>
              <a:rPr sz="2800" lang="en-US"/>
              <a:t>n</a:t>
            </a:r>
            <a:r>
              <a:rPr sz="2800" lang="en-US"/>
              <a:t>i</a:t>
            </a:r>
            <a:r>
              <a:rPr sz="2800" lang="en-US"/>
              <a:t>c</a:t>
            </a:r>
            <a:r>
              <a:rPr sz="2800" lang="en-US"/>
              <a:t>i</a:t>
            </a:r>
            <a:r>
              <a:rPr sz="2800" lang="en-US"/>
              <a:t>l</a:t>
            </a:r>
            <a:r>
              <a:rPr sz="2800" lang="en-US"/>
              <a:t>l</a:t>
            </a:r>
            <a:r>
              <a:rPr sz="2800" lang="en-US"/>
              <a:t>i</a:t>
            </a:r>
            <a:r>
              <a:rPr sz="2800" lang="en-US"/>
              <a:t>n</a:t>
            </a:r>
            <a:endParaRPr lang="en-IN"/>
          </a:p>
          <a:p>
            <a:pPr indent="0" marL="0">
              <a:buNone/>
            </a:pPr>
            <a:r>
              <a:rPr sz="2800" lang="en-US"/>
              <a:t> </a:t>
            </a:r>
            <a:r>
              <a:rPr sz="2800" lang="en-US"/>
              <a:t> </a:t>
            </a:r>
            <a:r>
              <a:rPr sz="2800" lang="en-US"/>
              <a:t> </a:t>
            </a:r>
            <a:r>
              <a:rPr sz="2800" lang="en-US"/>
              <a:t> </a:t>
            </a:r>
            <a:r>
              <a:rPr sz="2800" lang="en-US"/>
              <a:t> </a:t>
            </a:r>
            <a:r>
              <a:rPr sz="2800" lang="en-US"/>
              <a:t> </a:t>
            </a:r>
            <a:r>
              <a:rPr sz="2800" lang="en-US"/>
              <a:t> </a:t>
            </a:r>
            <a:r>
              <a:rPr sz="2800" lang="en-US"/>
              <a:t> </a:t>
            </a:r>
            <a:r>
              <a:rPr sz="2800" lang="en-US"/>
              <a:t>:</a:t>
            </a:r>
            <a:r>
              <a:rPr sz="2800" lang="en-US"/>
              <a:t>p</a:t>
            </a:r>
            <a:r>
              <a:rPr sz="2800" lang="en-US"/>
              <a:t>r</a:t>
            </a:r>
            <a:r>
              <a:rPr sz="2800" lang="en-US"/>
              <a:t>o</a:t>
            </a:r>
            <a:r>
              <a:rPr sz="2800" lang="en-US"/>
              <a:t>c</a:t>
            </a:r>
            <a:r>
              <a:rPr sz="2800" lang="en-US"/>
              <a:t>a</a:t>
            </a:r>
            <a:r>
              <a:rPr sz="2800" lang="en-US"/>
              <a:t>i</a:t>
            </a:r>
            <a:r>
              <a:rPr sz="2800" lang="en-US"/>
              <a:t>n</a:t>
            </a:r>
            <a:r>
              <a:rPr sz="2800" lang="en-US"/>
              <a:t>e</a:t>
            </a:r>
            <a:r>
              <a:rPr sz="2800" lang="en-US"/>
              <a:t> </a:t>
            </a:r>
            <a:r>
              <a:rPr sz="2800" lang="en-US"/>
              <a:t>p</a:t>
            </a:r>
            <a:r>
              <a:rPr sz="2800" lang="en-US"/>
              <a:t>e</a:t>
            </a:r>
            <a:r>
              <a:rPr sz="2800" lang="en-US"/>
              <a:t>n</a:t>
            </a:r>
            <a:r>
              <a:rPr sz="2800" lang="en-US"/>
              <a:t>i</a:t>
            </a:r>
            <a:r>
              <a:rPr sz="2800" lang="en-US"/>
              <a:t>c</a:t>
            </a:r>
            <a:r>
              <a:rPr sz="2800" lang="en-US"/>
              <a:t>i</a:t>
            </a:r>
            <a:r>
              <a:rPr sz="2800" lang="en-US"/>
              <a:t>l</a:t>
            </a:r>
            <a:r>
              <a:rPr sz="2800" lang="en-US"/>
              <a:t>l</a:t>
            </a:r>
            <a:r>
              <a:rPr sz="2800" lang="en-US"/>
              <a:t>l</a:t>
            </a:r>
            <a:r>
              <a:rPr sz="2800" lang="en-US"/>
              <a:t>i</a:t>
            </a:r>
            <a:r>
              <a:rPr sz="2800" lang="en-US"/>
              <a:t>n</a:t>
            </a:r>
            <a:endParaRPr lang="en-IN"/>
          </a:p>
          <a:p>
            <a:pPr indent="0" marL="0">
              <a:buNone/>
            </a:pPr>
            <a:r>
              <a:rPr sz="2800" lang="en-US"/>
              <a:t> </a:t>
            </a:r>
            <a:r>
              <a:rPr sz="2800" lang="en-US"/>
              <a:t> </a:t>
            </a:r>
            <a:r>
              <a:rPr sz="2800" lang="en-US"/>
              <a:t> </a:t>
            </a:r>
            <a:r>
              <a:rPr sz="2800" lang="en-US"/>
              <a:t> </a:t>
            </a:r>
            <a:r>
              <a:rPr sz="2800" lang="en-US"/>
              <a:t> </a:t>
            </a:r>
            <a:r>
              <a:rPr sz="2800" lang="en-US"/>
              <a:t> </a:t>
            </a:r>
            <a:r>
              <a:rPr sz="2800" lang="en-US"/>
              <a:t> </a:t>
            </a:r>
            <a:r>
              <a:rPr sz="2800" lang="en-US"/>
              <a:t> </a:t>
            </a:r>
            <a:r>
              <a:rPr sz="2800" lang="en-US"/>
              <a:t>:</a:t>
            </a:r>
            <a:r>
              <a:rPr sz="2800" lang="en-US"/>
              <a:t>b</a:t>
            </a:r>
            <a:r>
              <a:rPr sz="2800" lang="en-US"/>
              <a:t>e</a:t>
            </a:r>
            <a:r>
              <a:rPr sz="2800" lang="en-US"/>
              <a:t>n</a:t>
            </a:r>
            <a:r>
              <a:rPr sz="2800" lang="en-US"/>
              <a:t>z</a:t>
            </a:r>
            <a:r>
              <a:rPr sz="2800" lang="en-US"/>
              <a:t>a</a:t>
            </a:r>
            <a:r>
              <a:rPr sz="2800" lang="en-US"/>
              <a:t>t</a:t>
            </a:r>
            <a:r>
              <a:rPr sz="2800" lang="en-US"/>
              <a:t>h</a:t>
            </a:r>
            <a:r>
              <a:rPr sz="2800" lang="en-US"/>
              <a:t>i</a:t>
            </a:r>
            <a:r>
              <a:rPr sz="2800" lang="en-US"/>
              <a:t>n</a:t>
            </a:r>
            <a:r>
              <a:rPr sz="2800" lang="en-US"/>
              <a:t>e</a:t>
            </a:r>
            <a:r>
              <a:rPr sz="2800" lang="en-US"/>
              <a:t> </a:t>
            </a:r>
            <a:r>
              <a:rPr sz="2800" lang="en-US"/>
              <a:t>p</a:t>
            </a:r>
            <a:r>
              <a:rPr sz="2800" lang="en-US"/>
              <a:t>e</a:t>
            </a:r>
            <a:r>
              <a:rPr sz="2800" lang="en-US"/>
              <a:t>n</a:t>
            </a:r>
            <a:r>
              <a:rPr sz="2800" lang="en-US"/>
              <a:t>i</a:t>
            </a:r>
            <a:r>
              <a:rPr sz="2800" lang="en-US"/>
              <a:t>c</a:t>
            </a:r>
            <a:r>
              <a:rPr sz="2800" lang="en-US"/>
              <a:t>i</a:t>
            </a:r>
            <a:r>
              <a:rPr sz="2800" lang="en-US"/>
              <a:t>l</a:t>
            </a:r>
            <a:r>
              <a:rPr sz="2800" lang="en-US"/>
              <a:t>l</a:t>
            </a:r>
            <a:r>
              <a:rPr sz="2800" lang="en-US"/>
              <a:t>i</a:t>
            </a:r>
            <a:r>
              <a:rPr sz="2800" lang="en-US"/>
              <a:t>n</a:t>
            </a:r>
            <a:endParaRPr lang="en-IN"/>
          </a:p>
          <a:p>
            <a:pPr indent="0" marL="0">
              <a:buNone/>
            </a:pPr>
            <a:r>
              <a:rPr sz="2800" lang="en-US"/>
              <a:t>2</a:t>
            </a:r>
            <a:r>
              <a:rPr sz="2800" lang="en-US"/>
              <a:t>.</a:t>
            </a:r>
            <a:r>
              <a:rPr sz="2800" lang="en-US"/>
              <a:t>s</a:t>
            </a:r>
            <a:r>
              <a:rPr sz="2800" lang="en-US"/>
              <a:t>e</a:t>
            </a:r>
            <a:r>
              <a:rPr sz="2800" lang="en-US"/>
              <a:t>m</a:t>
            </a:r>
            <a:r>
              <a:rPr sz="2800" lang="en-US"/>
              <a:t>i</a:t>
            </a:r>
            <a:r>
              <a:rPr sz="2800" lang="en-US"/>
              <a:t>s</a:t>
            </a:r>
            <a:r>
              <a:rPr sz="2800" lang="en-US"/>
              <a:t>y</a:t>
            </a:r>
            <a:r>
              <a:rPr sz="2800" lang="en-US"/>
              <a:t>n</a:t>
            </a:r>
            <a:r>
              <a:rPr sz="2800" lang="en-US"/>
              <a:t>t</a:t>
            </a:r>
            <a:r>
              <a:rPr sz="2800" lang="en-US"/>
              <a:t>h</a:t>
            </a:r>
            <a:r>
              <a:rPr sz="2800" lang="en-US"/>
              <a:t>e</a:t>
            </a:r>
            <a:r>
              <a:rPr sz="2800" lang="en-US"/>
              <a:t>t</a:t>
            </a:r>
            <a:r>
              <a:rPr sz="2800" lang="en-US"/>
              <a:t>i</a:t>
            </a:r>
            <a:r>
              <a:rPr sz="2800" lang="en-US"/>
              <a:t>c</a:t>
            </a:r>
            <a:r>
              <a:rPr sz="2800" lang="en-US"/>
              <a:t> </a:t>
            </a:r>
            <a:endParaRPr lang="en-IN"/>
          </a:p>
          <a:p>
            <a:pPr indent="0" marL="0">
              <a:buNone/>
            </a:pPr>
            <a:r>
              <a:rPr sz="2800" lang="en-US"/>
              <a:t> </a:t>
            </a:r>
            <a:r>
              <a:rPr sz="2800" lang="en-US"/>
              <a:t>-</a:t>
            </a:r>
            <a:r>
              <a:rPr sz="2800" lang="en-US"/>
              <a:t>a</a:t>
            </a:r>
            <a:r>
              <a:rPr sz="2800" lang="en-US"/>
              <a:t>c</a:t>
            </a:r>
            <a:r>
              <a:rPr sz="2800" lang="en-US"/>
              <a:t>i</a:t>
            </a:r>
            <a:r>
              <a:rPr sz="2800" lang="en-US"/>
              <a:t>d</a:t>
            </a:r>
            <a:r>
              <a:rPr sz="2800" lang="en-US"/>
              <a:t> </a:t>
            </a:r>
            <a:r>
              <a:rPr sz="2800" lang="en-US"/>
              <a:t>r</a:t>
            </a:r>
            <a:r>
              <a:rPr sz="2800" lang="en-US"/>
              <a:t>e</a:t>
            </a:r>
            <a:r>
              <a:rPr sz="2800" lang="en-US"/>
              <a:t>s</a:t>
            </a:r>
            <a:r>
              <a:rPr sz="2800" lang="en-US"/>
              <a:t>i</a:t>
            </a:r>
            <a:r>
              <a:rPr sz="2800" lang="en-US"/>
              <a:t>s</a:t>
            </a:r>
            <a:r>
              <a:rPr sz="2800" lang="en-US"/>
              <a:t>t</a:t>
            </a:r>
            <a:r>
              <a:rPr sz="2800" lang="en-US"/>
              <a:t>a</a:t>
            </a:r>
            <a:r>
              <a:rPr sz="2800" lang="en-US"/>
              <a:t>n</a:t>
            </a:r>
            <a:r>
              <a:rPr sz="2800" lang="en-US"/>
              <a:t>t</a:t>
            </a:r>
            <a:r>
              <a:rPr sz="2800" lang="en-US"/>
              <a:t> </a:t>
            </a:r>
            <a:r>
              <a:rPr sz="2800" lang="en-US"/>
              <a:t>-</a:t>
            </a:r>
            <a:r>
              <a:rPr sz="2800" lang="en-US"/>
              <a:t> </a:t>
            </a:r>
            <a:r>
              <a:rPr sz="2800" lang="en-US"/>
              <a:t>p</a:t>
            </a:r>
            <a:r>
              <a:rPr sz="2800" lang="en-US"/>
              <a:t>e</a:t>
            </a:r>
            <a:r>
              <a:rPr sz="2800" lang="en-US"/>
              <a:t>n</a:t>
            </a:r>
            <a:r>
              <a:rPr sz="2800" lang="en-US"/>
              <a:t>i</a:t>
            </a:r>
            <a:r>
              <a:rPr sz="2800" lang="en-US"/>
              <a:t>c</a:t>
            </a:r>
            <a:r>
              <a:rPr sz="2800" lang="en-US"/>
              <a:t>i</a:t>
            </a:r>
            <a:r>
              <a:rPr sz="2800" lang="en-US"/>
              <a:t>l</a:t>
            </a:r>
            <a:r>
              <a:rPr sz="2800" lang="en-US"/>
              <a:t>l</a:t>
            </a:r>
            <a:r>
              <a:rPr sz="2800" lang="en-US"/>
              <a:t>i</a:t>
            </a:r>
            <a:r>
              <a:rPr sz="2800" lang="en-US"/>
              <a:t>n</a:t>
            </a:r>
            <a:r>
              <a:rPr sz="2800" lang="en-US"/>
              <a:t> </a:t>
            </a:r>
            <a:r>
              <a:rPr sz="2800" lang="en-US"/>
              <a:t>V</a:t>
            </a:r>
            <a:endParaRPr lang="en-IN"/>
          </a:p>
          <a:p>
            <a:pPr indent="0" marL="0">
              <a:buNone/>
            </a:pPr>
            <a:r>
              <a:rPr sz="2800" lang="en-US"/>
              <a:t> </a:t>
            </a:r>
            <a:r>
              <a:rPr sz="2800" lang="en-US"/>
              <a:t>-</a:t>
            </a:r>
            <a:r>
              <a:rPr sz="2800" lang="en-US"/>
              <a:t>p</a:t>
            </a:r>
            <a:r>
              <a:rPr sz="2800" lang="en-US"/>
              <a:t>e</a:t>
            </a:r>
            <a:r>
              <a:rPr sz="2800" lang="en-US"/>
              <a:t>n</a:t>
            </a:r>
            <a:r>
              <a:rPr sz="2800" lang="en-US"/>
              <a:t>i</a:t>
            </a:r>
            <a:r>
              <a:rPr sz="2800" lang="en-US"/>
              <a:t>c</a:t>
            </a:r>
            <a:r>
              <a:rPr sz="2800" lang="en-US"/>
              <a:t>i</a:t>
            </a:r>
            <a:r>
              <a:rPr sz="2800" lang="en-US"/>
              <a:t>l</a:t>
            </a:r>
            <a:r>
              <a:rPr sz="2800" lang="en-US"/>
              <a:t>l</a:t>
            </a:r>
            <a:r>
              <a:rPr sz="2800" lang="en-US"/>
              <a:t>i</a:t>
            </a:r>
            <a:r>
              <a:rPr sz="2800" lang="en-US"/>
              <a:t>n</a:t>
            </a:r>
            <a:r>
              <a:rPr sz="2800" lang="en-US"/>
              <a:t>a</a:t>
            </a:r>
            <a:r>
              <a:rPr sz="2800" lang="en-US"/>
              <a:t>s</a:t>
            </a:r>
            <a:r>
              <a:rPr sz="2800" lang="en-US"/>
              <a:t>e</a:t>
            </a:r>
            <a:r>
              <a:rPr sz="2800" lang="en-US"/>
              <a:t> </a:t>
            </a:r>
            <a:r>
              <a:rPr sz="2800" lang="en-US"/>
              <a:t>r</a:t>
            </a:r>
            <a:r>
              <a:rPr sz="2800" lang="en-US"/>
              <a:t>e</a:t>
            </a:r>
            <a:r>
              <a:rPr sz="2800" lang="en-US"/>
              <a:t>s</a:t>
            </a:r>
            <a:r>
              <a:rPr sz="2800" lang="en-US"/>
              <a:t>i</a:t>
            </a:r>
            <a:r>
              <a:rPr sz="2800" lang="en-US"/>
              <a:t>s</a:t>
            </a:r>
            <a:r>
              <a:rPr sz="2800" lang="en-US"/>
              <a:t>t</a:t>
            </a:r>
            <a:r>
              <a:rPr sz="2800" lang="en-US"/>
              <a:t>a</a:t>
            </a:r>
            <a:r>
              <a:rPr sz="2800" lang="en-US"/>
              <a:t>n</a:t>
            </a:r>
            <a:r>
              <a:rPr sz="2800" lang="en-US"/>
              <a:t>t</a:t>
            </a:r>
            <a:r>
              <a:rPr sz="2800" lang="en-US"/>
              <a:t> </a:t>
            </a:r>
            <a:r>
              <a:rPr sz="2800" lang="en-US"/>
              <a:t>-</a:t>
            </a:r>
            <a:r>
              <a:rPr sz="2800" lang="en-US"/>
              <a:t> </a:t>
            </a:r>
            <a:r>
              <a:rPr sz="2800" lang="en-US"/>
              <a:t>m</a:t>
            </a:r>
            <a:r>
              <a:rPr sz="2800" lang="en-US"/>
              <a:t>e</a:t>
            </a:r>
            <a:r>
              <a:rPr sz="2800" lang="en-US"/>
              <a:t>t</a:t>
            </a:r>
            <a:r>
              <a:rPr sz="2800" lang="en-US"/>
              <a:t>h</a:t>
            </a:r>
            <a:r>
              <a:rPr sz="2800" lang="en-US"/>
              <a:t>i</a:t>
            </a:r>
            <a:r>
              <a:rPr sz="2800" lang="en-US"/>
              <a:t>c</a:t>
            </a:r>
            <a:r>
              <a:rPr sz="2800" lang="en-US"/>
              <a:t>i</a:t>
            </a:r>
            <a:r>
              <a:rPr sz="2800" lang="en-US"/>
              <a:t>l</a:t>
            </a:r>
            <a:r>
              <a:rPr sz="2800" lang="en-US"/>
              <a:t>l</a:t>
            </a:r>
            <a:r>
              <a:rPr sz="2800" lang="en-US"/>
              <a:t>i</a:t>
            </a:r>
            <a:r>
              <a:rPr sz="2800" lang="en-US"/>
              <a:t>n</a:t>
            </a:r>
            <a:r>
              <a:rPr sz="2800" lang="en-US"/>
              <a:t>,</a:t>
            </a:r>
            <a:r>
              <a:rPr sz="2800" lang="en-US"/>
              <a:t> </a:t>
            </a:r>
            <a:r>
              <a:rPr sz="2800" lang="en-US"/>
              <a:t>o</a:t>
            </a:r>
            <a:r>
              <a:rPr sz="2800" lang="en-US"/>
              <a:t>x</a:t>
            </a:r>
            <a:r>
              <a:rPr sz="2800" lang="en-US"/>
              <a:t>a</a:t>
            </a:r>
            <a:r>
              <a:rPr sz="2800" lang="en-US"/>
              <a:t>c</a:t>
            </a:r>
            <a:r>
              <a:rPr sz="2800" lang="en-US"/>
              <a:t>i</a:t>
            </a:r>
            <a:r>
              <a:rPr sz="2800" lang="en-US"/>
              <a:t>l</a:t>
            </a:r>
            <a:r>
              <a:rPr sz="2800" lang="en-US"/>
              <a:t>l</a:t>
            </a:r>
            <a:r>
              <a:rPr sz="2800" lang="en-US"/>
              <a:t>i</a:t>
            </a:r>
            <a:r>
              <a:rPr sz="2800" lang="en-US"/>
              <a:t>n</a:t>
            </a:r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endParaRPr lang="en-IN"/>
          </a:p>
        </p:txBody>
      </p:sp>
      <p:sp>
        <p:nvSpPr>
          <p:cNvPr id="1048600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lang="en-US"/>
              <a:t> 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n</a:t>
            </a:r>
            <a:endParaRPr lang="en-IN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p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u</a:t>
            </a:r>
            <a:r>
              <a:rPr lang="en-US"/>
              <a:t>d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s</a:t>
            </a:r>
            <a:endParaRPr lang="en-IN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: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b</a:t>
            </a:r>
            <a:r>
              <a:rPr lang="en-US"/>
              <a:t>o</a:t>
            </a:r>
            <a:r>
              <a:rPr lang="en-US"/>
              <a:t>x</a:t>
            </a:r>
            <a:r>
              <a:rPr lang="en-US"/>
              <a:t>y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b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n</a:t>
            </a:r>
            <a:endParaRPr lang="en-IN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: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o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s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z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z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n</a:t>
            </a:r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/>
              <a:t>P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G</a:t>
            </a:r>
            <a:endParaRPr lang="en-IN"/>
          </a:p>
        </p:txBody>
      </p:sp>
      <p:sp>
        <p:nvSpPr>
          <p:cNvPr id="1048602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A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erial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r</a:t>
            </a:r>
            <a:r>
              <a:rPr lang="en-US"/>
              <a:t>u</a:t>
            </a:r>
            <a:r>
              <a:rPr lang="en-US"/>
              <a:t>m</a:t>
            </a:r>
            <a:endParaRPr lang="en-IN"/>
          </a:p>
          <a:p>
            <a:r>
              <a:rPr lang="en-US"/>
              <a:t>h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w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ial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r</a:t>
            </a:r>
            <a:r>
              <a:rPr lang="en-US"/>
              <a:t>u</a:t>
            </a:r>
            <a:r>
              <a:rPr lang="en-US"/>
              <a:t>m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f</a:t>
            </a:r>
            <a:r>
              <a:rPr lang="en-US"/>
              <a:t>f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g</a:t>
            </a:r>
            <a:r>
              <a:rPr lang="en-US"/>
              <a:t>a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 </a:t>
            </a:r>
            <a:r>
              <a:rPr lang="en-US"/>
              <a:t>positive and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.</a:t>
            </a:r>
            <a:r>
              <a:rPr lang="en-US"/>
              <a:t> </a:t>
            </a:r>
            <a:endParaRPr lang="en-IN"/>
          </a:p>
          <a:p>
            <a:endParaRPr lang="en-I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/>
              <a:t>A</a:t>
            </a:r>
            <a:r>
              <a:rPr lang="en-US"/>
              <a:t>d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f</a:t>
            </a:r>
            <a:r>
              <a:rPr lang="en-US"/>
              <a:t>f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t</a:t>
            </a:r>
            <a:endParaRPr lang="en-IN"/>
          </a:p>
        </p:txBody>
      </p:sp>
      <p:sp>
        <p:nvSpPr>
          <p:cNvPr id="1048604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H</a:t>
            </a:r>
            <a:r>
              <a:rPr lang="en-US"/>
              <a:t>y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nsitivity</a:t>
            </a:r>
            <a:endParaRPr lang="en-IN"/>
          </a:p>
          <a:p>
            <a:r>
              <a:rPr lang="en-US"/>
              <a:t>P</a:t>
            </a:r>
            <a:r>
              <a:rPr lang="en-US"/>
              <a:t>a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j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n</a:t>
            </a:r>
            <a:endParaRPr lang="en-IN"/>
          </a:p>
          <a:p>
            <a:r>
              <a:rPr lang="en-US"/>
              <a:t>C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f</a:t>
            </a:r>
            <a:r>
              <a:rPr lang="en-US"/>
              <a:t>u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n</a:t>
            </a:r>
            <a:endParaRPr lang="en-IN"/>
          </a:p>
          <a:p>
            <a:r>
              <a:rPr lang="en-US"/>
              <a:t>J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x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i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a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n</a:t>
            </a:r>
            <a:endParaRPr lang="en-I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/>
              <a:t>U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s</a:t>
            </a:r>
            <a:endParaRPr lang="en-IN"/>
          </a:p>
        </p:txBody>
      </p:sp>
      <p:sp>
        <p:nvSpPr>
          <p:cNvPr id="1048606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P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u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c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f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on</a:t>
            </a:r>
            <a:endParaRPr lang="en-IN"/>
          </a:p>
          <a:p>
            <a:r>
              <a:rPr lang="en-US"/>
              <a:t>S</a:t>
            </a:r>
            <a:r>
              <a:rPr lang="en-US"/>
              <a:t>t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p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c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f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n</a:t>
            </a:r>
            <a:endParaRPr lang="en-IN"/>
          </a:p>
          <a:p>
            <a:r>
              <a:rPr lang="en-US"/>
              <a:t>M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o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c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f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ion</a:t>
            </a:r>
            <a:endParaRPr lang="en-IN"/>
          </a:p>
          <a:p>
            <a:r>
              <a:rPr lang="en-US"/>
              <a:t>S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p</a:t>
            </a:r>
            <a:r>
              <a:rPr lang="en-US"/>
              <a:t>h</a:t>
            </a:r>
            <a:r>
              <a:rPr lang="en-US"/>
              <a:t>y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c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f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n</a:t>
            </a:r>
            <a:endParaRPr lang="en-IN"/>
          </a:p>
          <a:p>
            <a:r>
              <a:rPr lang="en-US"/>
              <a:t>S</a:t>
            </a:r>
            <a:r>
              <a:rPr lang="en-US"/>
              <a:t>t</a:t>
            </a:r>
            <a:r>
              <a:rPr lang="en-US"/>
              <a:t>y</a:t>
            </a:r>
            <a:r>
              <a:rPr lang="en-US"/>
              <a:t>p</a:t>
            </a:r>
            <a:r>
              <a:rPr lang="en-US"/>
              <a:t>h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s</a:t>
            </a:r>
            <a:endParaRPr lang="en-IN"/>
          </a:p>
          <a:p>
            <a:r>
              <a:rPr lang="en-US"/>
              <a:t>D</a:t>
            </a:r>
            <a:r>
              <a:rPr lang="en-US"/>
              <a:t>i</a:t>
            </a:r>
            <a:r>
              <a:rPr lang="en-US"/>
              <a:t>p</a:t>
            </a:r>
            <a:r>
              <a:rPr lang="en-US"/>
              <a:t>h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a</a:t>
            </a:r>
            <a:endParaRPr lang="en-I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/>
              <a:t>C</a:t>
            </a:r>
            <a:r>
              <a:rPr lang="en-US"/>
              <a:t>e</a:t>
            </a:r>
            <a:r>
              <a:rPr lang="en-US"/>
              <a:t>p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p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s</a:t>
            </a:r>
            <a:endParaRPr lang="en-IN"/>
          </a:p>
        </p:txBody>
      </p:sp>
      <p:sp>
        <p:nvSpPr>
          <p:cNvPr id="1048608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C</a:t>
            </a:r>
            <a:r>
              <a:rPr lang="en-US"/>
              <a:t>e</a:t>
            </a:r>
            <a:r>
              <a:rPr lang="en-US"/>
              <a:t>p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p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y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hetic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b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s</a:t>
            </a:r>
            <a:r>
              <a:rPr lang="en-US"/>
              <a:t>w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e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u</a:t>
            </a:r>
            <a:r>
              <a:rPr lang="en-US"/>
              <a:t>m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s</a:t>
            </a:r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M2010J19SI</dc:creator>
  <dcterms:created xsi:type="dcterms:W3CDTF">2015-05-10T13:30:45Z</dcterms:created>
  <dcterms:modified xsi:type="dcterms:W3CDTF">2022-07-26T05:35:21Z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28049cd45ce94455b2f1c926257cfac8</vt:lpwstr>
  </property>
</Properties>
</file>