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72" r:id="rId1"/>
  </p:sldMasterIdLst>
  <p:notesMasterIdLst>
    <p:notesMasterId r:id="rId2"/>
  </p:notesMasterIdLst>
  <p:sldIdLst>
    <p:sldId id="262" r:id="rId3"/>
    <p:sldId id="264" r:id="rId4"/>
    <p:sldId id="265" r:id="rId5"/>
    <p:sldId id="266" r:id="rId6"/>
    <p:sldId id="267" r:id="rId7"/>
    <p:sldId id="271" r:id="rId8"/>
    <p:sldId id="272" r:id="rId9"/>
    <p:sldId id="273" r:id="rId10"/>
    <p:sldId id="274" r:id="rId11"/>
    <p:sldId id="275" r:id="rId12"/>
    <p:sldId id="276" r:id="rId13"/>
    <p:sldId id="277" r:id="rId14"/>
    <p:sldId id="278" r:id="rId15"/>
  </p:sldIdLst>
  <p:sldSz type="screen4x3" cy="6858000" cx="9144000"/>
  <p:notesSz cx="6858000" cy="9144000"/>
  <p:defaultText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987" autoAdjust="0"/>
    <p:restoredTop sz="94660"/>
  </p:normalViewPr>
  <p:slideViewPr>
    <p:cSldViewPr snapToGrid="0">
      <p:cViewPr varScale="1">
        <p:scale>
          <a:sx n="116" d="100"/>
          <a:sy n="116" d="100"/>
        </p:scale>
        <p:origin x="1446" y="108"/>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tableStyles" Target="tableStyles.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27" name=""/>
        <p:cNvGrpSpPr/>
        <p:nvPr/>
      </p:nvGrpSpPr>
      <p:grpSpPr>
        <a:xfrm>
          <a:off x="0" y="0"/>
          <a:ext cx="0" cy="0"/>
          <a:chOff x="0" y="0"/>
          <a:chExt cx="0" cy="0"/>
        </a:xfrm>
      </p:grpSpPr>
      <p:sp>
        <p:nvSpPr>
          <p:cNvPr id="1048641"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42"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43"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44"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5"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46"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14"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altLang="zh-CN" lang="en-US" smtClean="0"/>
              <a:t>Click to edit Master title style</a:t>
            </a:r>
            <a:endParaRPr dirty="0" lang="en-US"/>
          </a:p>
        </p:txBody>
      </p:sp>
      <p:sp>
        <p:nvSpPr>
          <p:cNvPr id="1048582"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dirty="0" lang="en-US"/>
          </a:p>
        </p:txBody>
      </p:sp>
      <p:sp>
        <p:nvSpPr>
          <p:cNvPr id="1048583"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84" name="Footer Placeholder 4"/>
          <p:cNvSpPr>
            <a:spLocks noGrp="1"/>
          </p:cNvSpPr>
          <p:nvPr>
            <p:ph type="ftr" sz="quarter" idx="11"/>
          </p:nvPr>
        </p:nvSpPr>
        <p:spPr/>
        <p:txBody>
          <a:bodyPr/>
          <a:p>
            <a:endParaRPr altLang="en-US" lang="zh-CN"/>
          </a:p>
        </p:txBody>
      </p:sp>
      <p:sp>
        <p:nvSpPr>
          <p:cNvPr id="1048585"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20" name=""/>
        <p:cNvGrpSpPr/>
        <p:nvPr/>
      </p:nvGrpSpPr>
      <p:grpSpPr>
        <a:xfrm>
          <a:off x="0" y="0"/>
          <a:ext cx="0" cy="0"/>
          <a:chOff x="0" y="0"/>
          <a:chExt cx="0" cy="0"/>
        </a:xfrm>
      </p:grpSpPr>
      <p:sp>
        <p:nvSpPr>
          <p:cNvPr id="1048608" name="Title 1"/>
          <p:cNvSpPr>
            <a:spLocks noGrp="1"/>
          </p:cNvSpPr>
          <p:nvPr>
            <p:ph type="title"/>
          </p:nvPr>
        </p:nvSpPr>
        <p:spPr/>
        <p:txBody>
          <a:bodyPr/>
          <a:p>
            <a:r>
              <a:rPr altLang="zh-CN" lang="en-US" smtClean="0"/>
              <a:t>Click to edit Master title style</a:t>
            </a:r>
            <a:endParaRPr dirty="0" lang="en-US"/>
          </a:p>
        </p:txBody>
      </p:sp>
      <p:sp>
        <p:nvSpPr>
          <p:cNvPr id="1048609"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10"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1" name="Footer Placeholder 4"/>
          <p:cNvSpPr>
            <a:spLocks noGrp="1"/>
          </p:cNvSpPr>
          <p:nvPr>
            <p:ph type="ftr" sz="quarter" idx="11"/>
          </p:nvPr>
        </p:nvSpPr>
        <p:spPr/>
        <p:txBody>
          <a:bodyPr/>
          <a:p>
            <a:endParaRPr altLang="en-US" lang="zh-CN"/>
          </a:p>
        </p:txBody>
      </p:sp>
      <p:sp>
        <p:nvSpPr>
          <p:cNvPr id="1048612"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7" name=""/>
        <p:cNvGrpSpPr/>
        <p:nvPr/>
      </p:nvGrpSpPr>
      <p:grpSpPr>
        <a:xfrm>
          <a:off x="0" y="0"/>
          <a:ext cx="0" cy="0"/>
          <a:chOff x="0" y="0"/>
          <a:chExt cx="0" cy="0"/>
        </a:xfrm>
      </p:grpSpPr>
      <p:sp>
        <p:nvSpPr>
          <p:cNvPr id="1048592"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dirty="0" lang="en-US"/>
          </a:p>
        </p:txBody>
      </p:sp>
      <p:sp>
        <p:nvSpPr>
          <p:cNvPr id="1048593"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94"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95" name="Footer Placeholder 4"/>
          <p:cNvSpPr>
            <a:spLocks noGrp="1"/>
          </p:cNvSpPr>
          <p:nvPr>
            <p:ph type="ftr" sz="quarter" idx="11"/>
          </p:nvPr>
        </p:nvSpPr>
        <p:spPr/>
        <p:txBody>
          <a:bodyPr/>
          <a:p>
            <a:endParaRPr altLang="en-US" lang="zh-CN"/>
          </a:p>
        </p:txBody>
      </p:sp>
      <p:sp>
        <p:nvSpPr>
          <p:cNvPr id="1048596"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8" name=""/>
        <p:cNvGrpSpPr/>
        <p:nvPr/>
      </p:nvGrpSpPr>
      <p:grpSpPr>
        <a:xfrm>
          <a:off x="0" y="0"/>
          <a:ext cx="0" cy="0"/>
          <a:chOff x="0" y="0"/>
          <a:chExt cx="0" cy="0"/>
        </a:xfrm>
      </p:grpSpPr>
      <p:sp>
        <p:nvSpPr>
          <p:cNvPr id="1048597" name="Title 1"/>
          <p:cNvSpPr>
            <a:spLocks noGrp="1"/>
          </p:cNvSpPr>
          <p:nvPr>
            <p:ph type="title"/>
          </p:nvPr>
        </p:nvSpPr>
        <p:spPr/>
        <p:txBody>
          <a:bodyPr/>
          <a:p>
            <a:r>
              <a:rPr altLang="zh-CN" lang="en-US" smtClean="0"/>
              <a:t>Click to edit Master title style</a:t>
            </a:r>
            <a:endParaRPr dirty="0" lang="en-US"/>
          </a:p>
        </p:txBody>
      </p:sp>
      <p:sp>
        <p:nvSpPr>
          <p:cNvPr id="1048598"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99"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0" name="Footer Placeholder 4"/>
          <p:cNvSpPr>
            <a:spLocks noGrp="1"/>
          </p:cNvSpPr>
          <p:nvPr>
            <p:ph type="ftr" sz="quarter" idx="11"/>
          </p:nvPr>
        </p:nvSpPr>
        <p:spPr/>
        <p:txBody>
          <a:bodyPr/>
          <a:p>
            <a:endParaRPr altLang="en-US" lang="zh-CN"/>
          </a:p>
        </p:txBody>
      </p:sp>
      <p:sp>
        <p:nvSpPr>
          <p:cNvPr id="1048601"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21" name=""/>
        <p:cNvGrpSpPr/>
        <p:nvPr/>
      </p:nvGrpSpPr>
      <p:grpSpPr>
        <a:xfrm>
          <a:off x="0" y="0"/>
          <a:ext cx="0" cy="0"/>
          <a:chOff x="0" y="0"/>
          <a:chExt cx="0" cy="0"/>
        </a:xfrm>
      </p:grpSpPr>
      <p:sp>
        <p:nvSpPr>
          <p:cNvPr id="1048613" name="Title 1"/>
          <p:cNvSpPr>
            <a:spLocks noGrp="1"/>
          </p:cNvSpPr>
          <p:nvPr>
            <p:ph type="title"/>
          </p:nvPr>
        </p:nvSpPr>
        <p:spPr>
          <a:xfrm>
            <a:off x="623888" y="1709739"/>
            <a:ext cx="7886700" cy="2852737"/>
          </a:xfrm>
        </p:spPr>
        <p:txBody>
          <a:bodyPr anchor="b"/>
          <a:lstStyle>
            <a:lvl1pPr>
              <a:defRPr sz="6000"/>
            </a:lvl1pPr>
          </a:lstStyle>
          <a:p>
            <a:r>
              <a:rPr altLang="zh-CN" lang="en-US" smtClean="0"/>
              <a:t>Click to edit Master title style</a:t>
            </a:r>
            <a:endParaRPr dirty="0" lang="en-US"/>
          </a:p>
        </p:txBody>
      </p:sp>
      <p:sp>
        <p:nvSpPr>
          <p:cNvPr id="1048614" name="Text Placeholder 2"/>
          <p:cNvSpPr>
            <a:spLocks noGrp="1"/>
          </p:cNvSpPr>
          <p:nvPr>
            <p:ph type="body" idx="1"/>
          </p:nvPr>
        </p:nvSpPr>
        <p:spPr>
          <a:xfrm>
            <a:off x="623888" y="4589464"/>
            <a:ext cx="7886700" cy="1500187"/>
          </a:xfrm>
        </p:spPr>
        <p:txBody>
          <a:bodyPr/>
          <a:lstStyle>
            <a:lvl1pPr indent="0" marL="0">
              <a:buNone/>
              <a:defRPr sz="24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altLang="zh-CN" lang="en-US" smtClean="0"/>
              <a:t>Click to edit Master text styles</a:t>
            </a:r>
          </a:p>
        </p:txBody>
      </p:sp>
      <p:sp>
        <p:nvSpPr>
          <p:cNvPr id="1048615"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6" name="Footer Placeholder 4"/>
          <p:cNvSpPr>
            <a:spLocks noGrp="1"/>
          </p:cNvSpPr>
          <p:nvPr>
            <p:ph type="ftr" sz="quarter" idx="11"/>
          </p:nvPr>
        </p:nvSpPr>
        <p:spPr/>
        <p:txBody>
          <a:bodyPr/>
          <a:p>
            <a:endParaRPr altLang="en-US" lang="zh-CN"/>
          </a:p>
        </p:txBody>
      </p:sp>
      <p:sp>
        <p:nvSpPr>
          <p:cNvPr id="1048617"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22" name=""/>
        <p:cNvGrpSpPr/>
        <p:nvPr/>
      </p:nvGrpSpPr>
      <p:grpSpPr>
        <a:xfrm>
          <a:off x="0" y="0"/>
          <a:ext cx="0" cy="0"/>
          <a:chOff x="0" y="0"/>
          <a:chExt cx="0" cy="0"/>
        </a:xfrm>
      </p:grpSpPr>
      <p:sp>
        <p:nvSpPr>
          <p:cNvPr id="1048618" name="Title 1"/>
          <p:cNvSpPr>
            <a:spLocks noGrp="1"/>
          </p:cNvSpPr>
          <p:nvPr>
            <p:ph type="title"/>
          </p:nvPr>
        </p:nvSpPr>
        <p:spPr/>
        <p:txBody>
          <a:bodyPr/>
          <a:p>
            <a:r>
              <a:rPr altLang="zh-CN" lang="en-US" smtClean="0"/>
              <a:t>Click to edit Master title style</a:t>
            </a:r>
            <a:endParaRPr dirty="0" lang="en-US"/>
          </a:p>
        </p:txBody>
      </p:sp>
      <p:sp>
        <p:nvSpPr>
          <p:cNvPr id="1048619"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0"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1"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2" name="Footer Placeholder 5"/>
          <p:cNvSpPr>
            <a:spLocks noGrp="1"/>
          </p:cNvSpPr>
          <p:nvPr>
            <p:ph type="ftr" sz="quarter" idx="11"/>
          </p:nvPr>
        </p:nvSpPr>
        <p:spPr/>
        <p:txBody>
          <a:bodyPr/>
          <a:p>
            <a:endParaRPr altLang="en-US" lang="zh-CN"/>
          </a:p>
        </p:txBody>
      </p:sp>
      <p:sp>
        <p:nvSpPr>
          <p:cNvPr id="1048623"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23" name=""/>
        <p:cNvGrpSpPr/>
        <p:nvPr/>
      </p:nvGrpSpPr>
      <p:grpSpPr>
        <a:xfrm>
          <a:off x="0" y="0"/>
          <a:ext cx="0" cy="0"/>
          <a:chOff x="0" y="0"/>
          <a:chExt cx="0" cy="0"/>
        </a:xfrm>
      </p:grpSpPr>
      <p:sp>
        <p:nvSpPr>
          <p:cNvPr id="1048624" name="Title 1"/>
          <p:cNvSpPr>
            <a:spLocks noGrp="1"/>
          </p:cNvSpPr>
          <p:nvPr>
            <p:ph type="title"/>
          </p:nvPr>
        </p:nvSpPr>
        <p:spPr>
          <a:xfrm>
            <a:off x="629841" y="365126"/>
            <a:ext cx="7886700" cy="1325563"/>
          </a:xfrm>
        </p:spPr>
        <p:txBody>
          <a:bodyPr/>
          <a:p>
            <a:r>
              <a:rPr altLang="zh-CN" lang="en-US" smtClean="0"/>
              <a:t>Click to edit Master title style</a:t>
            </a:r>
            <a:endParaRPr dirty="0" lang="en-US"/>
          </a:p>
        </p:txBody>
      </p:sp>
      <p:sp>
        <p:nvSpPr>
          <p:cNvPr id="1048625" name="Text Placeholder 2"/>
          <p:cNvSpPr>
            <a:spLocks noGrp="1"/>
          </p:cNvSpPr>
          <p:nvPr>
            <p:ph type="body" idx="1"/>
          </p:nvPr>
        </p:nvSpPr>
        <p:spPr>
          <a:xfrm>
            <a:off x="629842"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26" name="Content Placeholder 3"/>
          <p:cNvSpPr>
            <a:spLocks noGrp="1"/>
          </p:cNvSpPr>
          <p:nvPr>
            <p:ph sz="half" idx="2"/>
          </p:nvPr>
        </p:nvSpPr>
        <p:spPr>
          <a:xfrm>
            <a:off x="629842"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7"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28"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9" name="Date Placeholder 6"/>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0" name="Footer Placeholder 7"/>
          <p:cNvSpPr>
            <a:spLocks noGrp="1"/>
          </p:cNvSpPr>
          <p:nvPr>
            <p:ph type="ftr" sz="quarter" idx="11"/>
          </p:nvPr>
        </p:nvSpPr>
        <p:spPr/>
        <p:txBody>
          <a:bodyPr/>
          <a:p>
            <a:endParaRPr altLang="en-US" lang="zh-CN"/>
          </a:p>
        </p:txBody>
      </p:sp>
      <p:sp>
        <p:nvSpPr>
          <p:cNvPr id="1048631" name="Slide Number Placeholder 8"/>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6" name=""/>
        <p:cNvGrpSpPr/>
        <p:nvPr/>
      </p:nvGrpSpPr>
      <p:grpSpPr>
        <a:xfrm>
          <a:off x="0" y="0"/>
          <a:ext cx="0" cy="0"/>
          <a:chOff x="0" y="0"/>
          <a:chExt cx="0" cy="0"/>
        </a:xfrm>
      </p:grpSpPr>
      <p:sp>
        <p:nvSpPr>
          <p:cNvPr id="1048588" name="Title 1"/>
          <p:cNvSpPr>
            <a:spLocks noGrp="1"/>
          </p:cNvSpPr>
          <p:nvPr>
            <p:ph type="title"/>
          </p:nvPr>
        </p:nvSpPr>
        <p:spPr/>
        <p:txBody>
          <a:bodyPr/>
          <a:p>
            <a:r>
              <a:rPr altLang="zh-CN" lang="en-US" smtClean="0"/>
              <a:t>Click to edit Master title style</a:t>
            </a:r>
            <a:endParaRPr dirty="0" lang="en-US"/>
          </a:p>
        </p:txBody>
      </p:sp>
      <p:sp>
        <p:nvSpPr>
          <p:cNvPr id="1048589" name="Date Placeholder 2"/>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90" name="Footer Placeholder 3"/>
          <p:cNvSpPr>
            <a:spLocks noGrp="1"/>
          </p:cNvSpPr>
          <p:nvPr>
            <p:ph type="ftr" sz="quarter" idx="11"/>
          </p:nvPr>
        </p:nvSpPr>
        <p:spPr/>
        <p:txBody>
          <a:bodyPr/>
          <a:p>
            <a:endParaRPr altLang="en-US" lang="zh-CN"/>
          </a:p>
        </p:txBody>
      </p:sp>
      <p:sp>
        <p:nvSpPr>
          <p:cNvPr id="1048591" name="Slide Number Placeholder 4"/>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24" name=""/>
        <p:cNvGrpSpPr/>
        <p:nvPr/>
      </p:nvGrpSpPr>
      <p:grpSpPr>
        <a:xfrm>
          <a:off x="0" y="0"/>
          <a:ext cx="0" cy="0"/>
          <a:chOff x="0" y="0"/>
          <a:chExt cx="0" cy="0"/>
        </a:xfrm>
      </p:grpSpPr>
      <p:sp>
        <p:nvSpPr>
          <p:cNvPr id="1048632" name="Date Placeholder 1"/>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3" name="Footer Placeholder 2"/>
          <p:cNvSpPr>
            <a:spLocks noGrp="1"/>
          </p:cNvSpPr>
          <p:nvPr>
            <p:ph type="ftr" sz="quarter" idx="11"/>
          </p:nvPr>
        </p:nvSpPr>
        <p:spPr/>
        <p:txBody>
          <a:bodyPr/>
          <a:p>
            <a:endParaRPr altLang="en-US" lang="zh-CN"/>
          </a:p>
        </p:txBody>
      </p:sp>
      <p:sp>
        <p:nvSpPr>
          <p:cNvPr id="1048634" name="Slide Number Placeholder 3"/>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25" name=""/>
        <p:cNvGrpSpPr/>
        <p:nvPr/>
      </p:nvGrpSpPr>
      <p:grpSpPr>
        <a:xfrm>
          <a:off x="0" y="0"/>
          <a:ext cx="0" cy="0"/>
          <a:chOff x="0" y="0"/>
          <a:chExt cx="0" cy="0"/>
        </a:xfrm>
      </p:grpSpPr>
      <p:sp>
        <p:nvSpPr>
          <p:cNvPr id="1048635"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36"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7"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38"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9" name="Footer Placeholder 5"/>
          <p:cNvSpPr>
            <a:spLocks noGrp="1"/>
          </p:cNvSpPr>
          <p:nvPr>
            <p:ph type="ftr" sz="quarter" idx="11"/>
          </p:nvPr>
        </p:nvSpPr>
        <p:spPr/>
        <p:txBody>
          <a:bodyPr/>
          <a:p>
            <a:endParaRPr altLang="en-US" lang="zh-CN"/>
          </a:p>
        </p:txBody>
      </p:sp>
      <p:sp>
        <p:nvSpPr>
          <p:cNvPr id="1048640"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19" name=""/>
        <p:cNvGrpSpPr/>
        <p:nvPr/>
      </p:nvGrpSpPr>
      <p:grpSpPr>
        <a:xfrm>
          <a:off x="0" y="0"/>
          <a:ext cx="0" cy="0"/>
          <a:chOff x="0" y="0"/>
          <a:chExt cx="0" cy="0"/>
        </a:xfrm>
      </p:grpSpPr>
      <p:sp>
        <p:nvSpPr>
          <p:cNvPr id="1048602"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03" name="Picture Placeholder 2"/>
          <p:cNvSpPr>
            <a:spLocks noChangeAspect="1" noGrp="1"/>
          </p:cNvSpPr>
          <p:nvPr>
            <p:ph type="pic" idx="1"/>
          </p:nvPr>
        </p:nvSpPr>
        <p:spPr>
          <a:xfrm>
            <a:off x="3887391" y="987426"/>
            <a:ext cx="4629150" cy="4873625"/>
          </a:xfrm>
        </p:spPr>
        <p:txBody>
          <a:bodyPr anchor="t"/>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altLang="zh-CN" lang="en-US" smtClean="0"/>
              <a:t>Click icon to add picture</a:t>
            </a:r>
            <a:endParaRPr dirty="0" lang="en-US"/>
          </a:p>
        </p:txBody>
      </p:sp>
      <p:sp>
        <p:nvSpPr>
          <p:cNvPr id="1048604"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05"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6" name="Footer Placeholder 5"/>
          <p:cNvSpPr>
            <a:spLocks noGrp="1"/>
          </p:cNvSpPr>
          <p:nvPr>
            <p:ph type="ftr" sz="quarter" idx="11"/>
          </p:nvPr>
        </p:nvSpPr>
        <p:spPr/>
        <p:txBody>
          <a:bodyPr/>
          <a:p>
            <a:endParaRPr altLang="en-US" lang="zh-CN"/>
          </a:p>
        </p:txBody>
      </p:sp>
      <p:sp>
        <p:nvSpPr>
          <p:cNvPr id="1048607"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2"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p:spPr>
        <p:txBody>
          <a:bodyPr anchor="ctr" bIns="45720" lIns="91440" rIns="91440" rtlCol="0" tIns="45720" vert="horz">
            <a:normAutofit/>
          </a:bodyPr>
          <a:p>
            <a:r>
              <a:rPr altLang="zh-CN" lang="en-US" smtClean="0"/>
              <a:t>Click to edit Master title style</a:t>
            </a:r>
            <a:endParaRPr dirty="0" lang="en-US"/>
          </a:p>
        </p:txBody>
      </p:sp>
      <p:sp>
        <p:nvSpPr>
          <p:cNvPr id="1048577" name="Text Placeholder 2"/>
          <p:cNvSpPr>
            <a:spLocks noGrp="1"/>
          </p:cNvSpPr>
          <p:nvPr>
            <p:ph type="body" idx="1"/>
          </p:nvPr>
        </p:nvSpPr>
        <p:spPr>
          <a:xfrm>
            <a:off x="628650" y="1825625"/>
            <a:ext cx="7886700" cy="4351338"/>
          </a:xfrm>
          <a:prstGeom prst="rect"/>
        </p:spPr>
        <p:txBody>
          <a:bodyPr bIns="45720" lIns="91440" rIns="91440" rtlCol="0" tIns="45720" vert="horz">
            <a:normAutofit/>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78" name="Date Placeholder 3"/>
          <p:cNvSpPr>
            <a:spLocks noGrp="1"/>
          </p:cNvSpPr>
          <p:nvPr>
            <p:ph type="dt" sz="half" idx="2"/>
          </p:nvPr>
        </p:nvSpPr>
        <p:spPr>
          <a:xfrm>
            <a:off x="628650" y="6356351"/>
            <a:ext cx="2057400" cy="365125"/>
          </a:xfrm>
          <a:prstGeom prst="rect"/>
        </p:spPr>
        <p:txBody>
          <a:bodyPr anchor="ctr" bIns="45720" lIns="91440" rIns="91440" rtlCol="0" tIns="45720" vert="horz"/>
          <a:lstStyle>
            <a:lvl1pPr algn="l">
              <a:defRPr sz="1200">
                <a:solidFill>
                  <a:schemeClr val="tx1">
                    <a:tint val="75000"/>
                  </a:schemeClr>
                </a:solidFill>
              </a:defRPr>
            </a:lvl1pPr>
          </a:lstStyle>
          <a:p>
            <a:fld id="{70BC1078-46ED-40F9-8930-935BAD7C2B02}" type="datetimeFigureOut">
              <a:rPr altLang="en-US" lang="zh-CN" smtClean="0"/>
              <a:t>2015/5/12</a:t>
            </a:fld>
            <a:endParaRPr altLang="en-US" lang="zh-CN"/>
          </a:p>
        </p:txBody>
      </p:sp>
      <p:sp>
        <p:nvSpPr>
          <p:cNvPr id="1048579" name="Footer Placeholder 4"/>
          <p:cNvSpPr>
            <a:spLocks noGrp="1"/>
          </p:cNvSpPr>
          <p:nvPr>
            <p:ph type="ftr" sz="quarter" idx="3"/>
          </p:nvPr>
        </p:nvSpPr>
        <p:spPr>
          <a:xfrm>
            <a:off x="3028950" y="6356351"/>
            <a:ext cx="3086100" cy="365125"/>
          </a:xfrm>
          <a:prstGeom prst="rect"/>
        </p:spPr>
        <p:txBody>
          <a:bodyPr anchor="ctr" bIns="45720" lIns="91440" rIns="91440" rtlCol="0" tIns="45720" vert="horz"/>
          <a:lstStyle>
            <a:lvl1pPr algn="ctr">
              <a:defRPr sz="1200">
                <a:solidFill>
                  <a:schemeClr val="tx1">
                    <a:tint val="75000"/>
                  </a:schemeClr>
                </a:solidFill>
              </a:defRPr>
            </a:lvl1pPr>
          </a:lstStyle>
          <a:p>
            <a:endParaRPr altLang="en-US" lang="zh-CN"/>
          </a:p>
        </p:txBody>
      </p:sp>
      <p:sp>
        <p:nvSpPr>
          <p:cNvPr id="1048580" name="Slide Number Placeholder 5"/>
          <p:cNvSpPr>
            <a:spLocks noGrp="1"/>
          </p:cNvSpPr>
          <p:nvPr>
            <p:ph type="sldNum" sz="quarter" idx="4"/>
          </p:nvPr>
        </p:nvSpPr>
        <p:spPr>
          <a:xfrm>
            <a:off x="6457950" y="6356351"/>
            <a:ext cx="2057400" cy="365125"/>
          </a:xfrm>
          <a:prstGeom prst="rect"/>
        </p:spPr>
        <p:txBody>
          <a:bodyPr anchor="ctr" bIns="45720" lIns="91440" rIns="91440" rtlCol="0" tIns="45720" vert="horz"/>
          <a:lstStyle>
            <a:lvl1pPr algn="r">
              <a:defRPr sz="1200">
                <a:solidFill>
                  <a:schemeClr val="tx1">
                    <a:tint val="75000"/>
                  </a:schemeClr>
                </a:solidFill>
              </a:defRPr>
            </a:lvl1pPr>
          </a:lstStyle>
          <a:p>
            <a:fld id="{D5B52ADC-5BFA-4FBD-BEE2-16096B7F4166}" type="slidenum">
              <a:rPr altLang="en-US" lang="zh-CN" smtClean="0"/>
              <a:t>‹#›</a:t>
            </a:fld>
            <a:endParaRPr altLang="en-US" lang="zh-CN"/>
          </a:p>
        </p:txBody>
      </p:sp>
    </p:spTree>
  </p:cSld>
  <p:clrMap accent1="accent1" accent2="accent2" accent3="accent3" accent4="accent4" accent5="accent5" accent6="accent6" bg1="lt1" bg2="lt2" tx1="dk1" tx2="dk2"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5" name=""/>
        <p:cNvGrpSpPr/>
        <p:nvPr/>
      </p:nvGrpSpPr>
      <p:grpSpPr>
        <a:xfrm>
          <a:off x="0" y="0"/>
          <a:ext cx="0" cy="0"/>
          <a:chOff x="0" y="0"/>
          <a:chExt cx="0" cy="0"/>
        </a:xfrm>
      </p:grpSpPr>
      <p:sp>
        <p:nvSpPr>
          <p:cNvPr id="1048586" name="Title 1"/>
          <p:cNvSpPr>
            <a:spLocks noGrp="1"/>
          </p:cNvSpPr>
          <p:nvPr>
            <p:ph type="ctrTitle"/>
          </p:nvPr>
        </p:nvSpPr>
        <p:spPr>
          <a:xfrm>
            <a:off x="685799" y="-1193800"/>
            <a:ext cx="7772400" cy="2387600"/>
          </a:xfrm>
        </p:spPr>
        <p:txBody>
          <a:bodyPr/>
          <a:p>
            <a:r>
              <a:rPr altLang="zh-CN" b="1" sz="6600" lang="en-US"/>
              <a:t>C</a:t>
            </a:r>
            <a:r>
              <a:rPr altLang="zh-CN" b="1" sz="6600" lang="en-US"/>
              <a:t>E</a:t>
            </a:r>
            <a:r>
              <a:rPr altLang="zh-CN" b="1" sz="6600" lang="en-US"/>
              <a:t>L</a:t>
            </a:r>
            <a:r>
              <a:rPr altLang="zh-CN" b="1" sz="6600" lang="en-US"/>
              <a:t>L</a:t>
            </a:r>
            <a:r>
              <a:rPr altLang="zh-CN" b="1" sz="6600" lang="en-US"/>
              <a:t>S</a:t>
            </a:r>
            <a:r>
              <a:rPr altLang="zh-CN" b="1" sz="6600" lang="en-US"/>
              <a:t> </a:t>
            </a:r>
            <a:r>
              <a:rPr altLang="zh-CN" b="1" sz="6600" lang="en-US"/>
              <a:t>A</a:t>
            </a:r>
            <a:r>
              <a:rPr altLang="zh-CN" b="1" sz="6600" lang="en-US"/>
              <a:t>N</a:t>
            </a:r>
            <a:r>
              <a:rPr altLang="zh-CN" b="1" sz="6600" lang="en-US"/>
              <a:t>D</a:t>
            </a:r>
            <a:r>
              <a:rPr altLang="zh-CN" b="1" sz="6600" lang="en-US"/>
              <a:t> </a:t>
            </a:r>
            <a:r>
              <a:rPr altLang="zh-CN" b="1" sz="6600" lang="en-US"/>
              <a:t>T</a:t>
            </a:r>
            <a:r>
              <a:rPr altLang="zh-CN" b="1" sz="6600" lang="en-US"/>
              <a:t>I</a:t>
            </a:r>
            <a:r>
              <a:rPr altLang="zh-CN" b="1" sz="6600" lang="en-US"/>
              <a:t>S</a:t>
            </a:r>
            <a:r>
              <a:rPr altLang="zh-CN" b="1" sz="6600" lang="en-US"/>
              <a:t>S</a:t>
            </a:r>
            <a:r>
              <a:rPr altLang="zh-CN" b="1" sz="6600" lang="en-US"/>
              <a:t>U</a:t>
            </a:r>
            <a:r>
              <a:rPr altLang="zh-CN" b="1" sz="6600" lang="en-US"/>
              <a:t>E </a:t>
            </a:r>
            <a:endParaRPr altLang="zh-CN" lang="en-US"/>
          </a:p>
        </p:txBody>
      </p:sp>
      <p:sp>
        <p:nvSpPr>
          <p:cNvPr id="1048587" name="Subtitle 2"/>
          <p:cNvSpPr>
            <a:spLocks noGrp="1"/>
          </p:cNvSpPr>
          <p:nvPr>
            <p:ph type="subTitle" idx="1"/>
          </p:nvPr>
        </p:nvSpPr>
        <p:spPr>
          <a:xfrm>
            <a:off x="-1714501" y="1868377"/>
            <a:ext cx="7654636" cy="2278500"/>
          </a:xfrm>
        </p:spPr>
        <p:txBody>
          <a:bodyPr/>
          <a:p>
            <a:r>
              <a:rPr altLang="zh-CN" b="1" lang="en-US"/>
              <a:t>B</a:t>
            </a:r>
            <a:r>
              <a:rPr altLang="zh-CN" b="1" lang="en-US"/>
              <a:t>Y</a:t>
            </a:r>
            <a:r>
              <a:rPr altLang="zh-CN" b="1" lang="en-US"/>
              <a:t> </a:t>
            </a:r>
            <a:r>
              <a:rPr altLang="zh-CN" b="1" lang="en-US"/>
              <a:t>M</a:t>
            </a:r>
            <a:r>
              <a:rPr altLang="zh-CN" b="1" lang="en-US"/>
              <a:t>R</a:t>
            </a:r>
            <a:r>
              <a:rPr altLang="zh-CN" b="1" lang="en-US"/>
              <a:t>S</a:t>
            </a:r>
            <a:r>
              <a:rPr altLang="zh-CN" b="1" lang="en-US"/>
              <a:t>.</a:t>
            </a:r>
            <a:r>
              <a:rPr altLang="zh-CN" b="1" lang="en-US"/>
              <a:t>G</a:t>
            </a:r>
            <a:r>
              <a:rPr altLang="zh-CN" b="1" lang="en-US"/>
              <a:t>O</a:t>
            </a:r>
            <a:r>
              <a:rPr altLang="zh-CN" b="1" lang="en-US"/>
              <a:t>W</a:t>
            </a:r>
            <a:r>
              <a:rPr altLang="zh-CN" b="1" lang="en-US"/>
              <a:t>R</a:t>
            </a:r>
            <a:r>
              <a:rPr altLang="zh-CN" b="1" lang="en-US"/>
              <a:t>I</a:t>
            </a:r>
            <a:r>
              <a:rPr altLang="zh-CN" b="1" lang="en-US"/>
              <a:t> </a:t>
            </a:r>
            <a:r>
              <a:rPr altLang="zh-CN" b="1" lang="en-US"/>
              <a:t>R</a:t>
            </a:r>
            <a:endParaRPr altLang="zh-CN" lang="en-US"/>
          </a:p>
          <a:p>
            <a:r>
              <a:rPr altLang="zh-CN" b="1" lang="en-US"/>
              <a:t>A</a:t>
            </a:r>
            <a:r>
              <a:rPr altLang="zh-CN" b="1" lang="en-US"/>
              <a:t>S</a:t>
            </a:r>
            <a:r>
              <a:rPr altLang="zh-CN" b="1" lang="en-US"/>
              <a:t>S</a:t>
            </a:r>
            <a:r>
              <a:rPr altLang="zh-CN" b="1" lang="en-US"/>
              <a:t>I</a:t>
            </a:r>
            <a:r>
              <a:rPr altLang="zh-CN" b="1" lang="en-US"/>
              <a:t>S</a:t>
            </a:r>
            <a:r>
              <a:rPr altLang="zh-CN" b="1" lang="en-US"/>
              <a:t>TANT</a:t>
            </a:r>
            <a:r>
              <a:rPr altLang="zh-CN" b="1" lang="en-US"/>
              <a:t> </a:t>
            </a:r>
            <a:r>
              <a:rPr altLang="zh-CN" b="1" lang="en-US"/>
              <a:t>LECTURER</a:t>
            </a:r>
            <a:r>
              <a:rPr altLang="zh-CN" b="1" lang="en-US"/>
              <a:t> </a:t>
            </a:r>
            <a:endParaRPr altLang="zh-CN"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39" name=""/>
        <p:cNvGrpSpPr/>
        <p:nvPr/>
      </p:nvGrpSpPr>
      <p:grpSpPr>
        <a:xfrm>
          <a:off x="0" y="0"/>
          <a:ext cx="0" cy="0"/>
          <a:chOff x="0" y="0"/>
          <a:chExt cx="0" cy="0"/>
        </a:xfrm>
      </p:grpSpPr>
      <p:sp>
        <p:nvSpPr>
          <p:cNvPr id="1048678" name=""/>
          <p:cNvSpPr>
            <a:spLocks noGrp="1"/>
          </p:cNvSpPr>
          <p:nvPr>
            <p:ph type="ctrTitle"/>
          </p:nvPr>
        </p:nvSpPr>
        <p:spPr>
          <a:xfrm>
            <a:off x="2706914" y="-5106638"/>
            <a:ext cx="7772400" cy="2387600"/>
          </a:xfrm>
        </p:spPr>
        <p:txBody>
          <a:bodyPr/>
          <a:p>
            <a:endParaRPr lang="en-US"/>
          </a:p>
        </p:txBody>
      </p:sp>
      <p:sp>
        <p:nvSpPr>
          <p:cNvPr id="1048679" name=""/>
          <p:cNvSpPr>
            <a:spLocks noGrp="1"/>
          </p:cNvSpPr>
          <p:nvPr>
            <p:ph type="subTitle" idx="1"/>
          </p:nvPr>
        </p:nvSpPr>
        <p:spPr>
          <a:xfrm>
            <a:off x="0" y="220222"/>
            <a:ext cx="8442614" cy="5911140"/>
          </a:xfrm>
        </p:spPr>
        <p:txBody>
          <a:bodyPr>
            <a:normAutofit fontScale="75000" lnSpcReduction="20000"/>
          </a:bodyPr>
          <a:p>
            <a:r>
              <a:rPr b="1" sz="3200" lang="en-US"/>
              <a:t>Nucleus</a:t>
            </a:r>
            <a:endParaRPr b="1" lang="en-US"/>
          </a:p>
          <a:p>
            <a:r>
              <a:rPr lang="en-US"/>
              <a:t>Nucleus is present in those cells, which divide and produce enzymes. The cells with nucleus are called eukaryotes and those without nucleus are known as prokaryotes (e.g. RBCs). Prokaryotes do not divide or synthesize the enzymes. Most of the cells have only one nucleus (uninucleated). Few types of cells, e.g. skeletal muscle cells have many nuclei (multinucleated). Generally the nucleus is located near the center of the cell. It is mostly spherical in shape.</a:t>
            </a:r>
            <a:endParaRPr lang="en-US"/>
          </a:p>
          <a:p>
            <a:r>
              <a:rPr b="1" sz="3200" lang="en-US"/>
              <a:t>Functions of Nucleus</a:t>
            </a:r>
            <a:endParaRPr b="1" sz="3200" lang="en-US"/>
          </a:p>
          <a:p>
            <a:r>
              <a:rPr lang="en-US"/>
              <a:t>• Controls all the activities of the cell</a:t>
            </a:r>
            <a:endParaRPr lang="en-US"/>
          </a:p>
          <a:p>
            <a:r>
              <a:rPr lang="en-US"/>
              <a:t>• Synthesizes RNA • Forms subunits of ribosomes</a:t>
            </a:r>
            <a:endParaRPr lang="en-US"/>
          </a:p>
          <a:p>
            <a:r>
              <a:rPr lang="en-US"/>
              <a:t>Sends genetic instruction to the cytoplasm for protein</a:t>
            </a:r>
            <a:endParaRPr lang="en-US"/>
          </a:p>
          <a:p>
            <a:r>
              <a:rPr lang="en-US"/>
              <a:t>synthesis through messenger RNA</a:t>
            </a:r>
            <a:endParaRPr lang="en-US"/>
          </a:p>
          <a:p>
            <a:r>
              <a:rPr lang="en-US"/>
              <a:t>• Controls the cell division through genes Stores the hereditary information in chromosomes (and genes), transforms this information from one generation to the next.</a:t>
            </a:r>
            <a:endParaRPr lang="en-US"/>
          </a:p>
          <a:p>
            <a:r>
              <a:rPr b="1" sz="3200" lang="en-US"/>
              <a:t>CHROMOSOMES</a:t>
            </a:r>
            <a:endParaRPr b="1" lang="en-US"/>
          </a:p>
          <a:p>
            <a:r>
              <a:rPr lang="en-US"/>
              <a:t>Chromosomes form the physical basis of inheritance. They are located in the nucleus. Chromosomes are made up of genes. They become visible during cell division.</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40" name=""/>
        <p:cNvGrpSpPr/>
        <p:nvPr/>
      </p:nvGrpSpPr>
      <p:grpSpPr>
        <a:xfrm>
          <a:off x="0" y="0"/>
          <a:ext cx="0" cy="0"/>
          <a:chOff x="0" y="0"/>
          <a:chExt cx="0" cy="0"/>
        </a:xfrm>
      </p:grpSpPr>
      <p:sp>
        <p:nvSpPr>
          <p:cNvPr id="1048680" name=""/>
          <p:cNvSpPr>
            <a:spLocks noGrp="1"/>
          </p:cNvSpPr>
          <p:nvPr>
            <p:ph type="ctrTitle"/>
          </p:nvPr>
        </p:nvSpPr>
        <p:spPr>
          <a:xfrm>
            <a:off x="-1636547" y="-7407400"/>
            <a:ext cx="7772400" cy="2387600"/>
          </a:xfrm>
        </p:spPr>
        <p:txBody>
          <a:bodyPr/>
          <a:p>
            <a:endParaRPr lang="en-US"/>
          </a:p>
        </p:txBody>
      </p:sp>
      <p:sp>
        <p:nvSpPr>
          <p:cNvPr id="1048681" name=""/>
          <p:cNvSpPr>
            <a:spLocks noGrp="1"/>
          </p:cNvSpPr>
          <p:nvPr>
            <p:ph type="subTitle" idx="1"/>
          </p:nvPr>
        </p:nvSpPr>
        <p:spPr>
          <a:xfrm>
            <a:off x="0" y="0"/>
            <a:ext cx="8404360" cy="5495157"/>
          </a:xfrm>
        </p:spPr>
        <p:txBody>
          <a:bodyPr>
            <a:normAutofit fontScale="91667" lnSpcReduction="20000"/>
          </a:bodyPr>
          <a:p>
            <a:r>
              <a:rPr lang="en-US"/>
              <a:t>Number of chromosomes is species-specific. Normal human cells contain 23 pairs of chromosomes, Le. the total being 46. One member of each pair is inherited from each parent.</a:t>
            </a:r>
            <a:endParaRPr lang="en-US"/>
          </a:p>
          <a:p>
            <a:r>
              <a:rPr lang="en-US"/>
              <a:t>Body characters and functions are regulated by genes on 22 pairs of chromosomes known as autosomes. The 23rd pair consists of sex chromosomes Sex chromosomes are of two types, namely X and Y, based on their role in sex determination. Females have 22 pairs of autosomes and XX chromosomes, while in males, there are 22 pairs of autosomes and XY chromosomes </a:t>
            </a:r>
            <a:endParaRPr lang="en-US"/>
          </a:p>
          <a:p>
            <a:r>
              <a:rPr b="1" sz="3200" lang="en-US"/>
              <a:t>*</a:t>
            </a:r>
            <a:r>
              <a:rPr b="1" sz="3200" lang="en-US"/>
              <a:t>Sex Determination</a:t>
            </a:r>
            <a:endParaRPr lang="en-US"/>
          </a:p>
          <a:p>
            <a:r>
              <a:rPr lang="en-US"/>
              <a:t>The sex of a baby depends on the constitution of sex chromosomes at the time of fertilization. The ovum always has 22+ X chromosome. Sperm can either be 22 X or 22+ Y. If a sperm containing Y chromosome fertilizes an ovum, the zygote will be a genetic male with chromosomal pattern 44+XY </a:t>
            </a:r>
            <a:r>
              <a:rPr lang="en-US"/>
              <a:t>.</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41" name=""/>
        <p:cNvGrpSpPr/>
        <p:nvPr/>
      </p:nvGrpSpPr>
      <p:grpSpPr>
        <a:xfrm>
          <a:off x="0" y="0"/>
          <a:ext cx="0" cy="0"/>
          <a:chOff x="0" y="0"/>
          <a:chExt cx="0" cy="0"/>
        </a:xfrm>
      </p:grpSpPr>
      <p:sp>
        <p:nvSpPr>
          <p:cNvPr id="1048682" name=""/>
          <p:cNvSpPr>
            <a:spLocks noGrp="1"/>
          </p:cNvSpPr>
          <p:nvPr>
            <p:ph type="ctrTitle"/>
          </p:nvPr>
        </p:nvSpPr>
        <p:spPr>
          <a:xfrm>
            <a:off x="2066706" y="-5046589"/>
            <a:ext cx="7772400" cy="2387600"/>
          </a:xfrm>
        </p:spPr>
        <p:txBody>
          <a:bodyPr/>
          <a:p>
            <a:endParaRPr lang="en-US"/>
          </a:p>
        </p:txBody>
      </p:sp>
      <p:sp>
        <p:nvSpPr>
          <p:cNvPr id="1048683" name=""/>
          <p:cNvSpPr>
            <a:spLocks noGrp="1"/>
          </p:cNvSpPr>
          <p:nvPr>
            <p:ph type="subTitle" idx="1"/>
          </p:nvPr>
        </p:nvSpPr>
        <p:spPr>
          <a:xfrm>
            <a:off x="0" y="306714"/>
            <a:ext cx="8347363" cy="5137974"/>
          </a:xfrm>
        </p:spPr>
        <p:txBody>
          <a:bodyPr>
            <a:normAutofit fontScale="62500" lnSpcReduction="20000"/>
          </a:bodyPr>
          <a:p>
            <a:r>
              <a:rPr lang="en-US"/>
              <a:t>If a sperm with X chromosome fertilizes an ovum, the child would be genetic female with chromosomal pattern</a:t>
            </a:r>
            <a:endParaRPr lang="en-US"/>
          </a:p>
          <a:p>
            <a:r>
              <a:rPr lang="en-US"/>
              <a:t>Note: Instead of chromosomal pattern, the term 'karyo type' can also be used.</a:t>
            </a:r>
            <a:endParaRPr lang="en-US"/>
          </a:p>
          <a:p>
            <a:r>
              <a:rPr lang="en-US"/>
              <a:t>Structure of a Chromosome </a:t>
            </a:r>
            <a:r>
              <a:rPr lang="en-US"/>
              <a:t>.</a:t>
            </a:r>
            <a:r>
              <a:rPr lang="en-US"/>
              <a:t>The following parts are identified in each chromosome:</a:t>
            </a:r>
            <a:endParaRPr lang="en-US"/>
          </a:p>
          <a:p>
            <a:r>
              <a:rPr lang="en-US"/>
              <a:t>1. </a:t>
            </a:r>
            <a:r>
              <a:rPr b="1" sz="2800" lang="en-US"/>
              <a:t>Chromatids</a:t>
            </a:r>
            <a:r>
              <a:rPr lang="en-US"/>
              <a:t>: Each chromosome consists of two parallel.</a:t>
            </a:r>
            <a:endParaRPr lang="en-US"/>
          </a:p>
          <a:p>
            <a:r>
              <a:rPr lang="en-US"/>
              <a:t>and identical filaments known as chromatids. These Two chromatids are also known as sister chromatids</a:t>
            </a:r>
            <a:endParaRPr lang="en-US"/>
          </a:p>
          <a:p>
            <a:r>
              <a:rPr lang="en-US"/>
              <a:t> 2. </a:t>
            </a:r>
            <a:r>
              <a:rPr b="1" sz="2800" lang="en-US"/>
              <a:t>Primary constriction or or centromere</a:t>
            </a:r>
            <a:r>
              <a:rPr lang="en-US"/>
              <a:t>: Both chromatids are held together at a narrow region called primary constriction.</a:t>
            </a:r>
            <a:endParaRPr lang="en-US"/>
          </a:p>
          <a:p>
            <a:r>
              <a:rPr lang="en-US"/>
              <a:t>3</a:t>
            </a:r>
            <a:r>
              <a:rPr lang="en-US"/>
              <a:t>.</a:t>
            </a:r>
            <a:r>
              <a:rPr b="1" sz="2985" lang="en-US"/>
              <a:t>T</a:t>
            </a:r>
            <a:r>
              <a:rPr b="1" sz="2985" lang="en-US"/>
              <a:t>e</a:t>
            </a:r>
            <a:r>
              <a:rPr b="1" sz="2985" lang="en-US"/>
              <a:t>l</a:t>
            </a:r>
            <a:r>
              <a:rPr b="1" sz="2985" lang="en-US"/>
              <a:t>o</a:t>
            </a:r>
            <a:r>
              <a:rPr b="1" sz="2985" lang="en-US"/>
              <a:t>m</a:t>
            </a:r>
            <a:r>
              <a:rPr b="1" sz="2985" lang="en-US"/>
              <a:t>e</a:t>
            </a:r>
            <a:r>
              <a:rPr b="1" sz="2985" lang="en-US"/>
              <a:t>r</a:t>
            </a:r>
            <a:r>
              <a:rPr b="1" sz="2985" lang="en-US"/>
              <a:t>e</a:t>
            </a:r>
            <a:r>
              <a:rPr b="1" sz="2985" lang="en-US"/>
              <a:t>or </a:t>
            </a:r>
            <a:r>
              <a:rPr b="1" sz="2985" lang="en-US"/>
              <a:t>s</a:t>
            </a:r>
            <a:r>
              <a:rPr b="1" sz="2985" lang="en-US"/>
              <a:t>e</a:t>
            </a:r>
            <a:r>
              <a:rPr b="1" sz="2985" lang="en-US"/>
              <a:t>c</a:t>
            </a:r>
            <a:r>
              <a:rPr b="1" sz="2985" lang="en-US"/>
              <a:t>o</a:t>
            </a:r>
            <a:r>
              <a:rPr b="1" sz="2985" lang="en-US"/>
              <a:t>n</a:t>
            </a:r>
            <a:r>
              <a:rPr b="1" sz="2985" lang="en-US"/>
              <a:t>d</a:t>
            </a:r>
            <a:r>
              <a:rPr b="1" sz="2985" lang="en-US"/>
              <a:t>a</a:t>
            </a:r>
            <a:r>
              <a:rPr b="1" sz="2985" lang="en-US"/>
              <a:t>r</a:t>
            </a:r>
            <a:r>
              <a:rPr b="1" sz="2985" lang="en-US"/>
              <a:t>y</a:t>
            </a:r>
            <a:r>
              <a:rPr b="1" sz="2985" lang="en-US"/>
              <a:t> </a:t>
            </a:r>
            <a:r>
              <a:rPr b="1" sz="2985" lang="en-US"/>
              <a:t>c</a:t>
            </a:r>
            <a:r>
              <a:rPr b="1" sz="2985" lang="en-US"/>
              <a:t>o</a:t>
            </a:r>
            <a:r>
              <a:rPr b="1" sz="2985" lang="en-US"/>
              <a:t>n</a:t>
            </a:r>
            <a:r>
              <a:rPr b="1" sz="2985" lang="en-US"/>
              <a:t>s</a:t>
            </a:r>
            <a:r>
              <a:rPr b="1" sz="2985" lang="en-US"/>
              <a:t>t</a:t>
            </a:r>
            <a:r>
              <a:rPr b="1" sz="2985" lang="en-US"/>
              <a:t>r</a:t>
            </a:r>
            <a:r>
              <a:rPr b="1" sz="2985" lang="en-US"/>
              <a:t>i</a:t>
            </a:r>
            <a:r>
              <a:rPr b="1" sz="2985" lang="en-US"/>
              <a:t>c</a:t>
            </a:r>
            <a:r>
              <a:rPr b="1" sz="2985" lang="en-US"/>
              <a:t>t</a:t>
            </a:r>
            <a:r>
              <a:rPr b="1" sz="2985" lang="en-US"/>
              <a:t>i</a:t>
            </a:r>
            <a:r>
              <a:rPr b="1" sz="2985" lang="en-US"/>
              <a:t>o</a:t>
            </a:r>
            <a:r>
              <a:rPr b="1" sz="2985" lang="en-US"/>
              <a:t>n</a:t>
            </a:r>
            <a:r>
              <a:rPr b="1" sz="2985" lang="en-US"/>
              <a:t> </a:t>
            </a:r>
            <a:r>
              <a:rPr b="1" sz="2985" lang="en-US"/>
              <a:t>:</a:t>
            </a:r>
            <a:r>
              <a:rPr b="0" sz="2985" lang="en-US"/>
              <a:t>t</a:t>
            </a:r>
            <a:r>
              <a:rPr b="0" sz="2985" lang="en-US"/>
              <a:t>h</a:t>
            </a:r>
            <a:r>
              <a:rPr b="0" sz="2985" lang="en-US"/>
              <a:t>e</a:t>
            </a:r>
            <a:r>
              <a:rPr b="0" sz="2985" lang="en-US"/>
              <a:t> </a:t>
            </a:r>
            <a:r>
              <a:rPr b="0" sz="2985" lang="en-US"/>
              <a:t>e</a:t>
            </a:r>
            <a:r>
              <a:rPr b="0" sz="2985" lang="en-US"/>
              <a:t>x</a:t>
            </a:r>
            <a:r>
              <a:rPr b="0" sz="2985" lang="en-US"/>
              <a:t>t</a:t>
            </a:r>
            <a:r>
              <a:rPr b="0" sz="2985" lang="en-US"/>
              <a:t>r</a:t>
            </a:r>
            <a:r>
              <a:rPr b="0" sz="2985" lang="en-US"/>
              <a:t>e</a:t>
            </a:r>
            <a:r>
              <a:rPr b="0" sz="2985" lang="en-US"/>
              <a:t>m</a:t>
            </a:r>
            <a:r>
              <a:rPr b="0" sz="2985" lang="en-US"/>
              <a:t>i</a:t>
            </a:r>
            <a:r>
              <a:rPr b="0" sz="2985" lang="en-US"/>
              <a:t>t</a:t>
            </a:r>
            <a:r>
              <a:rPr b="0" sz="2985" lang="en-US"/>
              <a:t>y</a:t>
            </a:r>
            <a:r>
              <a:rPr b="0" sz="2985" lang="en-US"/>
              <a:t> </a:t>
            </a:r>
            <a:r>
              <a:rPr b="0" sz="2985" lang="en-US"/>
              <a:t>o</a:t>
            </a:r>
            <a:r>
              <a:rPr b="0" sz="2985" lang="en-US"/>
              <a:t>f</a:t>
            </a:r>
            <a:r>
              <a:rPr b="0" sz="2985" lang="en-US"/>
              <a:t> </a:t>
            </a:r>
            <a:r>
              <a:rPr b="0" sz="2985" lang="en-US"/>
              <a:t>a</a:t>
            </a:r>
            <a:r>
              <a:rPr b="0" sz="2985" lang="en-US"/>
              <a:t> </a:t>
            </a:r>
            <a:r>
              <a:rPr b="0" sz="2985" lang="en-US"/>
              <a:t>c</a:t>
            </a:r>
            <a:r>
              <a:rPr b="0" sz="2985" lang="en-US"/>
              <a:t>h</a:t>
            </a:r>
            <a:r>
              <a:rPr b="0" sz="2985" lang="en-US"/>
              <a:t>r</a:t>
            </a:r>
            <a:r>
              <a:rPr b="0" sz="2985" lang="en-US"/>
              <a:t>o</a:t>
            </a:r>
            <a:r>
              <a:rPr b="0" sz="2985" lang="en-US"/>
              <a:t>m</a:t>
            </a:r>
            <a:r>
              <a:rPr b="0" sz="2985" lang="en-US"/>
              <a:t>o</a:t>
            </a:r>
            <a:r>
              <a:rPr b="0" sz="2985" lang="en-US"/>
              <a:t>s</a:t>
            </a:r>
            <a:r>
              <a:rPr b="0" sz="2985" lang="en-US"/>
              <a:t>o</a:t>
            </a:r>
            <a:r>
              <a:rPr b="0" sz="2985" lang="en-US"/>
              <a:t>m</a:t>
            </a:r>
            <a:r>
              <a:rPr b="0" sz="2985" lang="en-US"/>
              <a:t>e</a:t>
            </a:r>
            <a:r>
              <a:rPr b="0" sz="2985" lang="en-US"/>
              <a:t> </a:t>
            </a:r>
            <a:r>
              <a:rPr b="0" sz="2985" lang="en-US"/>
              <a:t>i</a:t>
            </a:r>
            <a:r>
              <a:rPr b="0" sz="2985" lang="en-US"/>
              <a:t>s</a:t>
            </a:r>
            <a:r>
              <a:rPr b="0" sz="2985" lang="en-US"/>
              <a:t> </a:t>
            </a:r>
            <a:r>
              <a:rPr b="0" sz="2985" lang="en-US"/>
              <a:t>r</a:t>
            </a:r>
            <a:r>
              <a:rPr b="0" sz="2985" lang="en-US"/>
              <a:t>e</a:t>
            </a:r>
            <a:r>
              <a:rPr b="0" sz="2985" lang="en-US"/>
              <a:t>f</a:t>
            </a:r>
            <a:r>
              <a:rPr b="0" sz="2985" lang="en-US"/>
              <a:t>f</a:t>
            </a:r>
            <a:r>
              <a:rPr b="0" sz="2985" lang="en-US"/>
              <a:t>e</a:t>
            </a:r>
            <a:r>
              <a:rPr b="0" sz="2985" lang="en-US"/>
              <a:t>r</a:t>
            </a:r>
            <a:r>
              <a:rPr b="0" sz="2985" lang="en-US"/>
              <a:t>e</a:t>
            </a:r>
            <a:r>
              <a:rPr b="0" sz="2985" lang="en-US"/>
              <a:t>d</a:t>
            </a:r>
            <a:r>
              <a:rPr b="0" sz="2985" lang="en-US"/>
              <a:t> </a:t>
            </a:r>
            <a:r>
              <a:rPr b="0" sz="2985" lang="en-US"/>
              <a:t>t</a:t>
            </a:r>
            <a:r>
              <a:rPr b="0" sz="2985" lang="en-US"/>
              <a:t>o</a:t>
            </a:r>
            <a:r>
              <a:rPr b="0" sz="2985" lang="en-US"/>
              <a:t> </a:t>
            </a:r>
            <a:r>
              <a:rPr b="0" sz="2985" lang="en-US"/>
              <a:t>a</a:t>
            </a:r>
            <a:r>
              <a:rPr b="0" sz="2985" lang="en-US"/>
              <a:t>s</a:t>
            </a:r>
            <a:r>
              <a:rPr b="0" sz="2985" lang="en-US"/>
              <a:t> </a:t>
            </a:r>
            <a:r>
              <a:rPr b="0" sz="2985" lang="en-US"/>
              <a:t>t</a:t>
            </a:r>
            <a:r>
              <a:rPr b="0" sz="2985" lang="en-US"/>
              <a:t>e</a:t>
            </a:r>
            <a:r>
              <a:rPr b="0" sz="2985" lang="en-US"/>
              <a:t>l</a:t>
            </a:r>
            <a:r>
              <a:rPr b="0" sz="2985" lang="en-US"/>
              <a:t>o</a:t>
            </a:r>
            <a:r>
              <a:rPr b="0" sz="2985" lang="en-US"/>
              <a:t>m</a:t>
            </a:r>
            <a:r>
              <a:rPr b="0" sz="2985" lang="en-US"/>
              <a:t>e</a:t>
            </a:r>
            <a:r>
              <a:rPr b="0" sz="2985" lang="en-US"/>
              <a:t>r</a:t>
            </a:r>
            <a:r>
              <a:rPr b="0" sz="2985" lang="en-US"/>
              <a:t>e</a:t>
            </a:r>
            <a:r>
              <a:rPr b="0" sz="2985" lang="en-US"/>
              <a:t>.</a:t>
            </a:r>
            <a:endParaRPr lang="en-US"/>
          </a:p>
          <a:p>
            <a:r>
              <a:rPr b="1" sz="3600" lang="en-US"/>
              <a:t>*</a:t>
            </a:r>
            <a:r>
              <a:rPr b="1" sz="3600" lang="en-US"/>
              <a:t>Functions of Centromere</a:t>
            </a:r>
            <a:endParaRPr lang="en-US"/>
          </a:p>
          <a:p>
            <a:r>
              <a:rPr lang="en-US"/>
              <a:t>The centromere is the site for spindle attachment during</a:t>
            </a:r>
            <a:endParaRPr lang="en-US"/>
          </a:p>
          <a:p>
            <a:r>
              <a:rPr lang="en-US"/>
              <a:t>cell division</a:t>
            </a:r>
            <a:endParaRPr lang="en-US"/>
          </a:p>
          <a:p>
            <a:r>
              <a:rPr lang="en-US"/>
              <a:t>It ensures partition of chromatids to daughter cells</a:t>
            </a:r>
            <a:endParaRPr lang="en-US"/>
          </a:p>
          <a:p>
            <a:r>
              <a:rPr lang="en-US"/>
              <a:t>Centromere or primary constriction divides the chromosome into two arms</a:t>
            </a:r>
            <a:endParaRPr lang="en-US"/>
          </a:p>
          <a:p>
            <a:r>
              <a:rPr lang="en-US"/>
              <a:t>The short arm is called 'p' arm or petit arm. The long</a:t>
            </a:r>
            <a:endParaRPr lang="en-US"/>
          </a:p>
          <a:p>
            <a:r>
              <a:rPr lang="en-US"/>
              <a:t>arm is called 'q' arm ('g' arm) or the grand arm.</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42" name=""/>
        <p:cNvGrpSpPr/>
        <p:nvPr/>
      </p:nvGrpSpPr>
      <p:grpSpPr>
        <a:xfrm>
          <a:off x="0" y="0"/>
          <a:ext cx="0" cy="0"/>
          <a:chOff x="0" y="0"/>
          <a:chExt cx="0" cy="0"/>
        </a:xfrm>
      </p:grpSpPr>
      <p:sp>
        <p:nvSpPr>
          <p:cNvPr id="1048684" name=""/>
          <p:cNvSpPr>
            <a:spLocks noGrp="1"/>
          </p:cNvSpPr>
          <p:nvPr>
            <p:ph type="ctrTitle"/>
          </p:nvPr>
        </p:nvSpPr>
        <p:spPr>
          <a:xfrm>
            <a:off x="1988934" y="-5390320"/>
            <a:ext cx="7772400" cy="2387600"/>
          </a:xfrm>
        </p:spPr>
        <p:txBody>
          <a:bodyPr/>
          <a:p>
            <a:endParaRPr lang="en-US"/>
          </a:p>
        </p:txBody>
      </p:sp>
      <p:sp>
        <p:nvSpPr>
          <p:cNvPr id="1048685" name=""/>
          <p:cNvSpPr>
            <a:spLocks noGrp="1"/>
          </p:cNvSpPr>
          <p:nvPr>
            <p:ph type="subTitle" idx="1"/>
          </p:nvPr>
        </p:nvSpPr>
        <p:spPr>
          <a:xfrm>
            <a:off x="484910" y="488346"/>
            <a:ext cx="8248588" cy="5379560"/>
          </a:xfrm>
        </p:spPr>
        <p:txBody>
          <a:bodyPr>
            <a:normAutofit fontScale="50000" lnSpcReduction="20000"/>
          </a:bodyPr>
          <a:p>
            <a:r>
              <a:rPr b="1" sz="3200" lang="en-US"/>
              <a:t>Classification</a:t>
            </a:r>
            <a:r>
              <a:rPr lang="en-US"/>
              <a:t> </a:t>
            </a:r>
            <a:r>
              <a:rPr b="1" sz="3200" lang="en-US"/>
              <a:t>of</a:t>
            </a:r>
            <a:r>
              <a:rPr lang="en-US"/>
              <a:t> </a:t>
            </a:r>
            <a:r>
              <a:rPr b="1" sz="3200" lang="en-US"/>
              <a:t>Chromosomes</a:t>
            </a:r>
            <a:endParaRPr b="1" lang="en-US"/>
          </a:p>
          <a:p>
            <a:r>
              <a:rPr lang="en-US"/>
              <a:t> Chromosomes can be classified into different groups based on their structure and function.</a:t>
            </a:r>
            <a:endParaRPr lang="en-US"/>
          </a:p>
          <a:p>
            <a:r>
              <a:rPr b="1" sz="3200" lang="en-US"/>
              <a:t>Structural</a:t>
            </a:r>
            <a:r>
              <a:rPr lang="en-US"/>
              <a:t> </a:t>
            </a:r>
            <a:r>
              <a:rPr b="1" sz="3200" lang="en-US"/>
              <a:t>Classification</a:t>
            </a:r>
            <a:r>
              <a:rPr lang="en-US"/>
              <a:t> </a:t>
            </a:r>
            <a:endParaRPr lang="en-US"/>
          </a:p>
          <a:p>
            <a:r>
              <a:rPr lang="en-US"/>
              <a:t>Based on the position of centromere, chromosomes are classified as follows: </a:t>
            </a:r>
            <a:endParaRPr lang="en-US"/>
          </a:p>
          <a:p>
            <a:r>
              <a:rPr lang="en-US"/>
              <a:t>1. Metacentric: Centromere in the middle, so that the</a:t>
            </a:r>
            <a:endParaRPr lang="en-US"/>
          </a:p>
          <a:p>
            <a:r>
              <a:rPr lang="en-US"/>
              <a:t>arms are of equal length.</a:t>
            </a:r>
            <a:endParaRPr lang="en-US"/>
          </a:p>
          <a:p>
            <a:r>
              <a:rPr lang="en-US"/>
              <a:t>2. Submetacentric: Centromere slightly below the center of the chromosome, so that the arms are unequal in length. </a:t>
            </a:r>
            <a:endParaRPr lang="en-US"/>
          </a:p>
          <a:p>
            <a:r>
              <a:rPr lang="en-US"/>
              <a:t>3. Acrocentric: Centromere is closer to the tip. One arm</a:t>
            </a:r>
            <a:endParaRPr lang="en-US"/>
          </a:p>
          <a:p>
            <a:r>
              <a:rPr lang="en-US"/>
              <a:t>is very short and the other arm is very long.</a:t>
            </a:r>
            <a:endParaRPr lang="en-US"/>
          </a:p>
          <a:p>
            <a:r>
              <a:rPr lang="en-US"/>
              <a:t>4. Telocentric: Centromere at the tip of the chromosome</a:t>
            </a:r>
            <a:endParaRPr lang="en-US"/>
          </a:p>
          <a:p>
            <a:r>
              <a:rPr lang="en-US"/>
              <a:t>(found in mice).</a:t>
            </a:r>
            <a:endParaRPr lang="en-US"/>
          </a:p>
          <a:p>
            <a:r>
              <a:rPr b="1" sz="2800" lang="en-US"/>
              <a:t>Functional Classification</a:t>
            </a:r>
            <a:endParaRPr b="1" sz="2800" lang="en-US"/>
          </a:p>
          <a:p>
            <a:r>
              <a:rPr lang="en-US"/>
              <a:t>1. Autosomes: Dominant and recessive. </a:t>
            </a:r>
            <a:endParaRPr lang="en-US"/>
          </a:p>
          <a:p>
            <a:r>
              <a:rPr lang="en-US"/>
              <a:t>2. Sex chromosomes: X and Y.</a:t>
            </a:r>
            <a:endParaRPr lang="en-US"/>
          </a:p>
          <a:p>
            <a:r>
              <a:rPr b="1" sz="4000" lang="en-US"/>
              <a:t>Genes</a:t>
            </a:r>
            <a:endParaRPr b="1" lang="en-US"/>
          </a:p>
          <a:p>
            <a:r>
              <a:rPr lang="en-US"/>
              <a:t>Genes represent units of stored information, which guide the performance of cells, in turn, leads to the development of particular features of an individual or of a species.</a:t>
            </a:r>
            <a:endParaRPr lang="en-US"/>
          </a:p>
          <a:p>
            <a:r>
              <a:rPr lang="en-US"/>
              <a:t>The nature and functions of a cell depend on the proteins synthesized by it. Proteins are the most important constituents of the body. They make up the greater part of each cell and of intercellular substances. Enzymes, hormones and antibodies are also</a:t>
            </a:r>
            <a:r>
              <a:rPr lang="en-US"/>
              <a:t>proteins.The</a:t>
            </a:r>
            <a:r>
              <a:rPr lang="en-US"/>
              <a:t> </a:t>
            </a:r>
            <a:r>
              <a:rPr lang="en-US"/>
              <a:t>c</a:t>
            </a:r>
            <a:r>
              <a:rPr lang="en-US"/>
              <a:t>h</a:t>
            </a:r>
            <a:r>
              <a:rPr lang="en-US"/>
              <a:t>r</a:t>
            </a:r>
            <a:r>
              <a:rPr lang="en-US"/>
              <a:t>o</a:t>
            </a:r>
            <a:r>
              <a:rPr lang="en-US"/>
              <a:t>m</a:t>
            </a:r>
            <a:r>
              <a:rPr lang="en-US"/>
              <a:t>o</a:t>
            </a:r>
            <a:r>
              <a:rPr lang="en-US"/>
              <a:t>s</a:t>
            </a:r>
            <a:r>
              <a:rPr lang="en-US"/>
              <a:t>o</a:t>
            </a:r>
            <a:r>
              <a:rPr lang="en-US"/>
              <a:t>m</a:t>
            </a:r>
            <a:r>
              <a:rPr lang="en-US"/>
              <a:t>e</a:t>
            </a:r>
            <a:r>
              <a:rPr lang="en-US"/>
              <a:t>s</a:t>
            </a:r>
            <a:r>
              <a:rPr lang="en-US"/>
              <a:t> </a:t>
            </a:r>
            <a:r>
              <a:rPr lang="en-US"/>
              <a:t>o</a:t>
            </a:r>
            <a:r>
              <a:rPr lang="en-US"/>
              <a:t>r</a:t>
            </a:r>
            <a:r>
              <a:rPr lang="en-US"/>
              <a:t> </a:t>
            </a:r>
            <a:r>
              <a:rPr lang="en-US"/>
              <a:t>g</a:t>
            </a:r>
            <a:r>
              <a:rPr lang="en-US"/>
              <a:t>e</a:t>
            </a:r>
            <a:r>
              <a:rPr lang="en-US"/>
              <a:t>n</a:t>
            </a:r>
            <a:r>
              <a:rPr lang="en-US"/>
              <a:t>e</a:t>
            </a:r>
            <a:r>
              <a:rPr lang="en-US"/>
              <a:t>s</a:t>
            </a:r>
            <a:r>
              <a:rPr lang="en-US"/>
              <a:t> </a:t>
            </a:r>
            <a:r>
              <a:rPr lang="en-US"/>
              <a:t>c</a:t>
            </a:r>
            <a:r>
              <a:rPr lang="en-US"/>
              <a:t>o</a:t>
            </a:r>
            <a:r>
              <a:rPr lang="en-US"/>
              <a:t>n</a:t>
            </a:r>
            <a:r>
              <a:rPr lang="en-US"/>
              <a:t>t</a:t>
            </a:r>
            <a:r>
              <a:rPr lang="en-US"/>
              <a:t>r</a:t>
            </a:r>
            <a:r>
              <a:rPr lang="en-US"/>
              <a:t>o</a:t>
            </a:r>
            <a:r>
              <a:rPr lang="en-US"/>
              <a:t>l</a:t>
            </a:r>
            <a:r>
              <a:rPr lang="en-US"/>
              <a:t> </a:t>
            </a:r>
            <a:r>
              <a:rPr lang="en-US"/>
              <a:t>t</a:t>
            </a:r>
            <a:r>
              <a:rPr lang="en-US"/>
              <a:t>h</a:t>
            </a:r>
            <a:r>
              <a:rPr lang="en-US"/>
              <a:t>e</a:t>
            </a:r>
            <a:r>
              <a:rPr lang="en-US"/>
              <a:t> </a:t>
            </a:r>
            <a:r>
              <a:rPr lang="en-US"/>
              <a:t>d</a:t>
            </a:r>
            <a:r>
              <a:rPr lang="en-US"/>
              <a:t>e</a:t>
            </a:r>
            <a:r>
              <a:rPr lang="en-US"/>
              <a:t>v</a:t>
            </a:r>
            <a:r>
              <a:rPr lang="en-US"/>
              <a:t>e</a:t>
            </a:r>
            <a:r>
              <a:rPr lang="en-US"/>
              <a:t>l</a:t>
            </a:r>
            <a:r>
              <a:rPr lang="en-US"/>
              <a:t>o</a:t>
            </a:r>
            <a:r>
              <a:rPr lang="en-US"/>
              <a:t>p</a:t>
            </a:r>
            <a:r>
              <a:rPr lang="en-US"/>
              <a:t>m</a:t>
            </a:r>
            <a:r>
              <a:rPr lang="en-US"/>
              <a:t>e</a:t>
            </a:r>
            <a:r>
              <a:rPr lang="en-US"/>
              <a:t>n</a:t>
            </a:r>
            <a:r>
              <a:rPr lang="en-US"/>
              <a:t>t</a:t>
            </a:r>
            <a:r>
              <a:rPr lang="en-US"/>
              <a:t> </a:t>
            </a:r>
            <a:r>
              <a:rPr lang="en-US"/>
              <a:t>a</a:t>
            </a:r>
            <a:r>
              <a:rPr lang="en-US"/>
              <a:t>n</a:t>
            </a:r>
            <a:r>
              <a:rPr lang="en-US"/>
              <a:t>d</a:t>
            </a:r>
            <a:r>
              <a:rPr lang="en-US"/>
              <a:t> </a:t>
            </a:r>
            <a:r>
              <a:rPr lang="en-US"/>
              <a:t>f</a:t>
            </a:r>
            <a:r>
              <a:rPr lang="en-US"/>
              <a:t>u</a:t>
            </a:r>
            <a:r>
              <a:rPr lang="en-US"/>
              <a:t>n</a:t>
            </a:r>
            <a:r>
              <a:rPr lang="en-US"/>
              <a:t>c</a:t>
            </a:r>
            <a:r>
              <a:rPr lang="en-US"/>
              <a:t>t</a:t>
            </a:r>
            <a:r>
              <a:rPr lang="en-US"/>
              <a:t>i</a:t>
            </a:r>
            <a:r>
              <a:rPr lang="en-US"/>
              <a:t>o</a:t>
            </a:r>
            <a:r>
              <a:rPr lang="en-US"/>
              <a:t>n</a:t>
            </a:r>
            <a:r>
              <a:rPr lang="en-US"/>
              <a:t>i</a:t>
            </a:r>
            <a:r>
              <a:rPr lang="en-US"/>
              <a:t>n</a:t>
            </a:r>
            <a:r>
              <a:rPr lang="en-US"/>
              <a:t>g</a:t>
            </a:r>
            <a:r>
              <a:rPr lang="en-US"/>
              <a:t> </a:t>
            </a:r>
            <a:r>
              <a:rPr lang="en-US"/>
              <a:t>o</a:t>
            </a:r>
            <a:r>
              <a:rPr lang="en-US"/>
              <a:t>f</a:t>
            </a:r>
            <a:r>
              <a:rPr lang="en-US"/>
              <a:t> </a:t>
            </a:r>
            <a:r>
              <a:rPr lang="en-US"/>
              <a:t>c</a:t>
            </a:r>
            <a:r>
              <a:rPr lang="en-US"/>
              <a:t>e</a:t>
            </a:r>
            <a:r>
              <a:rPr lang="en-US"/>
              <a:t>l</a:t>
            </a:r>
            <a:r>
              <a:rPr lang="en-US"/>
              <a:t>l</a:t>
            </a:r>
            <a:r>
              <a:rPr lang="en-US"/>
              <a:t>l</a:t>
            </a:r>
            <a:r>
              <a:rPr lang="en-US"/>
              <a:t>s</a:t>
            </a:r>
            <a:r>
              <a:rPr lang="en-US"/>
              <a:t> </a:t>
            </a:r>
            <a:r>
              <a:rPr lang="en-US"/>
              <a:t>b</a:t>
            </a:r>
            <a:r>
              <a:rPr lang="en-US"/>
              <a:t>y</a:t>
            </a:r>
            <a:r>
              <a:rPr lang="en-US"/>
              <a:t> </a:t>
            </a:r>
            <a:r>
              <a:rPr lang="en-US"/>
              <a:t>d</a:t>
            </a:r>
            <a:r>
              <a:rPr lang="en-US"/>
              <a:t>e</a:t>
            </a:r>
            <a:r>
              <a:rPr lang="en-US"/>
              <a:t>t</a:t>
            </a:r>
            <a:r>
              <a:rPr lang="en-US"/>
              <a:t>e</a:t>
            </a:r>
            <a:r>
              <a:rPr lang="en-US"/>
              <a:t>r</a:t>
            </a:r>
            <a:r>
              <a:rPr lang="en-US"/>
              <a:t>m</a:t>
            </a:r>
            <a:r>
              <a:rPr lang="en-US"/>
              <a:t>i</a:t>
            </a:r>
            <a:r>
              <a:rPr lang="en-US"/>
              <a:t>n</a:t>
            </a:r>
            <a:r>
              <a:rPr lang="en-US"/>
              <a:t>i</a:t>
            </a:r>
            <a:r>
              <a:rPr lang="en-US"/>
              <a:t>n</a:t>
            </a:r>
            <a:r>
              <a:rPr lang="en-US"/>
              <a:t>g</a:t>
            </a:r>
            <a:r>
              <a:rPr lang="en-US"/>
              <a:t> </a:t>
            </a:r>
            <a:r>
              <a:rPr lang="en-US"/>
              <a:t>w</a:t>
            </a:r>
            <a:r>
              <a:rPr lang="en-US"/>
              <a:t>h</a:t>
            </a:r>
            <a:r>
              <a:rPr lang="en-US"/>
              <a:t>a</a:t>
            </a:r>
            <a:r>
              <a:rPr lang="en-US"/>
              <a:t>t</a:t>
            </a:r>
            <a:r>
              <a:rPr lang="en-US"/>
              <a:t> </a:t>
            </a:r>
            <a:r>
              <a:rPr lang="en-US"/>
              <a:t>t</a:t>
            </a:r>
            <a:r>
              <a:rPr lang="en-US"/>
              <a:t>y</a:t>
            </a:r>
            <a:r>
              <a:rPr lang="en-US"/>
              <a:t>p</a:t>
            </a:r>
            <a:r>
              <a:rPr lang="en-US"/>
              <a:t>e</a:t>
            </a:r>
            <a:r>
              <a:rPr lang="en-US"/>
              <a:t> </a:t>
            </a:r>
            <a:r>
              <a:rPr lang="en-US"/>
              <a:t>o</a:t>
            </a:r>
            <a:r>
              <a:rPr lang="en-US"/>
              <a:t>f</a:t>
            </a:r>
            <a:r>
              <a:rPr lang="en-US"/>
              <a:t> </a:t>
            </a:r>
            <a:r>
              <a:rPr lang="en-US"/>
              <a:t>p</a:t>
            </a:r>
            <a:r>
              <a:rPr lang="en-US"/>
              <a:t>r</a:t>
            </a:r>
            <a:r>
              <a:rPr lang="en-US"/>
              <a:t>o</a:t>
            </a:r>
            <a:r>
              <a:rPr lang="en-US"/>
              <a:t>t</a:t>
            </a:r>
            <a:r>
              <a:rPr lang="en-US"/>
              <a:t>e</a:t>
            </a:r>
            <a:r>
              <a:rPr lang="en-US"/>
              <a:t>i</a:t>
            </a:r>
            <a:r>
              <a:rPr lang="en-US"/>
              <a:t>n</a:t>
            </a:r>
            <a:r>
              <a:rPr lang="en-US"/>
              <a:t>s</a:t>
            </a:r>
            <a:r>
              <a:rPr lang="en-US"/>
              <a:t> </a:t>
            </a:r>
            <a:r>
              <a:rPr lang="en-US"/>
              <a:t>w</a:t>
            </a:r>
            <a:r>
              <a:rPr lang="en-US"/>
              <a:t>i</a:t>
            </a:r>
            <a:r>
              <a:rPr lang="en-US"/>
              <a:t>l</a:t>
            </a:r>
            <a:r>
              <a:rPr lang="en-US"/>
              <a:t>l</a:t>
            </a:r>
            <a:r>
              <a:rPr lang="en-US"/>
              <a:t> </a:t>
            </a:r>
            <a:r>
              <a:rPr lang="en-US"/>
              <a:t>b</a:t>
            </a:r>
            <a:r>
              <a:rPr lang="en-US"/>
              <a:t>e</a:t>
            </a:r>
            <a:r>
              <a:rPr lang="en-US"/>
              <a:t> </a:t>
            </a:r>
            <a:r>
              <a:rPr lang="en-US"/>
              <a:t>s</a:t>
            </a:r>
            <a:r>
              <a:rPr lang="en-US"/>
              <a:t>y</a:t>
            </a:r>
            <a:r>
              <a:rPr lang="en-US"/>
              <a:t>n</a:t>
            </a:r>
            <a:r>
              <a:rPr lang="en-US"/>
              <a:t>t</a:t>
            </a:r>
            <a:r>
              <a:rPr lang="en-US"/>
              <a:t>h</a:t>
            </a:r>
            <a:r>
              <a:rPr lang="en-US"/>
              <a:t>e</a:t>
            </a:r>
            <a:r>
              <a:rPr lang="en-US"/>
              <a:t>s</a:t>
            </a:r>
            <a:r>
              <a:rPr lang="en-US"/>
              <a:t>i</a:t>
            </a:r>
            <a:r>
              <a:rPr lang="en-US"/>
              <a:t>z</a:t>
            </a:r>
            <a:r>
              <a:rPr lang="en-US"/>
              <a:t>e</a:t>
            </a:r>
            <a:r>
              <a:rPr lang="en-US"/>
              <a:t>d</a:t>
            </a:r>
            <a:r>
              <a:rPr lang="en-US"/>
              <a:t> </a:t>
            </a:r>
            <a:r>
              <a:rPr lang="en-US"/>
              <a:t>w</a:t>
            </a:r>
            <a:r>
              <a:rPr lang="en-US"/>
              <a:t>i</a:t>
            </a:r>
            <a:r>
              <a:rPr lang="en-US"/>
              <a:t>t</a:t>
            </a:r>
            <a:r>
              <a:rPr lang="en-US"/>
              <a:t>h</a:t>
            </a:r>
            <a:r>
              <a:rPr lang="en-US"/>
              <a:t>i</a:t>
            </a:r>
            <a:r>
              <a:rPr lang="en-US"/>
              <a:t>n</a:t>
            </a:r>
            <a:r>
              <a:rPr lang="en-US"/>
              <a:t> </a:t>
            </a:r>
            <a:r>
              <a:rPr lang="en-US"/>
              <a:t>t</a:t>
            </a:r>
            <a:r>
              <a:rPr lang="en-US"/>
              <a:t>h</a:t>
            </a:r>
            <a:r>
              <a:rPr lang="en-US"/>
              <a:t>e</a:t>
            </a:r>
            <a:r>
              <a:rPr lang="en-US"/>
              <a:t>m</a:t>
            </a:r>
            <a:r>
              <a:rPr lang="en-US"/>
              <a:t>.</a:t>
            </a:r>
            <a:r>
              <a:rPr lang="en-US"/>
              <a:t> </a:t>
            </a:r>
            <a:r>
              <a:rPr lang="en-US"/>
              <a:t>C</a:t>
            </a:r>
            <a:r>
              <a:rPr lang="en-US"/>
              <a:t>h</a:t>
            </a:r>
            <a:r>
              <a:rPr lang="en-US"/>
              <a:t>r</a:t>
            </a:r>
            <a:r>
              <a:rPr lang="en-US"/>
              <a:t>o</a:t>
            </a:r>
            <a:r>
              <a:rPr lang="en-US"/>
              <a:t>m</a:t>
            </a:r>
            <a:r>
              <a:rPr lang="en-US"/>
              <a:t>o</a:t>
            </a:r>
            <a:r>
              <a:rPr lang="en-US"/>
              <a:t>s</a:t>
            </a:r>
            <a:r>
              <a:rPr lang="en-US"/>
              <a:t>o</a:t>
            </a:r>
            <a:r>
              <a:rPr lang="en-US"/>
              <a:t>m</a:t>
            </a:r>
            <a:r>
              <a:rPr lang="en-US"/>
              <a:t>e</a:t>
            </a:r>
            <a:r>
              <a:rPr lang="en-US"/>
              <a:t>s</a:t>
            </a:r>
            <a:r>
              <a:rPr lang="en-US"/>
              <a:t> </a:t>
            </a:r>
            <a:r>
              <a:rPr lang="en-US"/>
              <a:t>a</a:t>
            </a:r>
            <a:r>
              <a:rPr lang="en-US"/>
              <a:t>r</a:t>
            </a:r>
            <a:r>
              <a:rPr lang="en-US"/>
              <a:t>e</a:t>
            </a:r>
            <a:r>
              <a:rPr lang="en-US"/>
              <a:t> </a:t>
            </a:r>
            <a:r>
              <a:rPr lang="en-US"/>
              <a:t>m</a:t>
            </a:r>
            <a:r>
              <a:rPr lang="en-US"/>
              <a:t>a</a:t>
            </a:r>
            <a:r>
              <a:rPr lang="en-US"/>
              <a:t>d</a:t>
            </a:r>
            <a:r>
              <a:rPr lang="en-US"/>
              <a:t>e</a:t>
            </a:r>
            <a:r>
              <a:rPr lang="en-US"/>
              <a:t> </a:t>
            </a:r>
            <a:r>
              <a:rPr lang="en-US"/>
              <a:t>u</a:t>
            </a:r>
            <a:r>
              <a:rPr lang="en-US"/>
              <a:t>p</a:t>
            </a:r>
            <a:r>
              <a:rPr lang="en-US"/>
              <a:t> </a:t>
            </a:r>
            <a:r>
              <a:rPr lang="en-US"/>
              <a:t>p</a:t>
            </a:r>
            <a:r>
              <a:rPr lang="en-US"/>
              <a:t>r</a:t>
            </a:r>
            <a:r>
              <a:rPr lang="en-US"/>
              <a:t>e</a:t>
            </a:r>
            <a:r>
              <a:rPr lang="en-US"/>
              <a:t>d</a:t>
            </a:r>
            <a:r>
              <a:rPr lang="en-US"/>
              <a:t>o</a:t>
            </a:r>
            <a:r>
              <a:rPr lang="en-US"/>
              <a:t>m</a:t>
            </a:r>
            <a:r>
              <a:rPr lang="en-US"/>
              <a:t>i</a:t>
            </a:r>
            <a:r>
              <a:rPr lang="en-US"/>
              <a:t>n</a:t>
            </a:r>
            <a:r>
              <a:rPr lang="en-US"/>
              <a:t>a</a:t>
            </a:r>
            <a:r>
              <a:rPr lang="en-US"/>
              <a:t>n</a:t>
            </a:r>
            <a:r>
              <a:rPr lang="en-US"/>
              <a:t>t</a:t>
            </a:r>
            <a:r>
              <a:rPr lang="en-US"/>
              <a:t>l</a:t>
            </a:r>
            <a:r>
              <a:rPr lang="en-US"/>
              <a:t>y</a:t>
            </a:r>
            <a:r>
              <a:rPr lang="en-US"/>
              <a:t> </a:t>
            </a:r>
            <a:r>
              <a:rPr lang="en-US"/>
              <a:t>o</a:t>
            </a:r>
            <a:r>
              <a:rPr lang="en-US"/>
              <a:t>f</a:t>
            </a:r>
            <a:r>
              <a:rPr lang="en-US"/>
              <a:t> </a:t>
            </a:r>
            <a:r>
              <a:rPr lang="en-US"/>
              <a:t>a</a:t>
            </a:r>
            <a:r>
              <a:rPr lang="en-US"/>
              <a:t> </a:t>
            </a:r>
            <a:r>
              <a:rPr lang="en-US"/>
              <a:t>n</a:t>
            </a:r>
            <a:r>
              <a:rPr lang="en-US"/>
              <a:t>u</a:t>
            </a:r>
            <a:r>
              <a:rPr lang="en-US"/>
              <a:t>c</a:t>
            </a:r>
            <a:r>
              <a:rPr lang="en-US"/>
              <a:t>l</a:t>
            </a:r>
            <a:r>
              <a:rPr lang="en-US"/>
              <a:t>e</a:t>
            </a:r>
            <a:r>
              <a:rPr lang="en-US"/>
              <a:t>i</a:t>
            </a:r>
            <a:r>
              <a:rPr lang="en-US"/>
              <a:t>c</a:t>
            </a:r>
            <a:r>
              <a:rPr lang="en-US"/>
              <a:t> </a:t>
            </a:r>
            <a:r>
              <a:rPr lang="en-US"/>
              <a:t>a</a:t>
            </a:r>
            <a:r>
              <a:rPr lang="en-US"/>
              <a:t>c</a:t>
            </a:r>
            <a:r>
              <a:rPr lang="en-US"/>
              <a:t>i</a:t>
            </a:r>
            <a:r>
              <a:rPr lang="en-US"/>
              <a:t>d</a:t>
            </a:r>
            <a:r>
              <a:rPr lang="en-US"/>
              <a:t> </a:t>
            </a:r>
            <a:r>
              <a:rPr lang="en-US"/>
              <a:t>c</a:t>
            </a:r>
            <a:r>
              <a:rPr lang="en-US"/>
              <a:t>a</a:t>
            </a:r>
            <a:r>
              <a:rPr lang="en-US"/>
              <a:t>l</a:t>
            </a:r>
            <a:r>
              <a:rPr lang="en-US"/>
              <a:t>l</a:t>
            </a:r>
            <a:r>
              <a:rPr lang="en-US"/>
              <a:t>e</a:t>
            </a:r>
            <a:r>
              <a:rPr lang="en-US"/>
              <a:t>d</a:t>
            </a:r>
            <a:r>
              <a:rPr lang="en-US"/>
              <a:t> </a:t>
            </a:r>
            <a:r>
              <a:rPr lang="en-US"/>
              <a:t>D</a:t>
            </a:r>
            <a:r>
              <a:rPr lang="en-US"/>
              <a:t>N</a:t>
            </a:r>
            <a:r>
              <a:rPr lang="en-US"/>
              <a:t>A</a:t>
            </a:r>
            <a:r>
              <a:rPr lang="en-US"/>
              <a:t> </a:t>
            </a:r>
            <a:r>
              <a:rPr lang="en-US"/>
              <a:t>a</a:t>
            </a:r>
            <a:r>
              <a:rPr lang="en-US"/>
              <a:t>n</a:t>
            </a:r>
            <a:r>
              <a:rPr lang="en-US"/>
              <a:t>d</a:t>
            </a:r>
            <a:r>
              <a:rPr lang="en-US"/>
              <a:t> </a:t>
            </a:r>
            <a:r>
              <a:rPr lang="en-US"/>
              <a:t>a</a:t>
            </a:r>
            <a:r>
              <a:rPr lang="en-US"/>
              <a:t>l</a:t>
            </a:r>
            <a:r>
              <a:rPr lang="en-US"/>
              <a:t>l</a:t>
            </a:r>
            <a:r>
              <a:rPr lang="en-US"/>
              <a:t> </a:t>
            </a:r>
            <a:r>
              <a:rPr lang="en-US"/>
              <a:t>i</a:t>
            </a:r>
            <a:r>
              <a:rPr lang="en-US"/>
              <a:t>n</a:t>
            </a:r>
            <a:r>
              <a:rPr lang="en-US"/>
              <a:t>f</a:t>
            </a:r>
            <a:r>
              <a:rPr lang="en-US"/>
              <a:t>o</a:t>
            </a:r>
            <a:r>
              <a:rPr lang="en-US"/>
              <a:t>r</a:t>
            </a:r>
            <a:r>
              <a:rPr lang="en-US"/>
              <a:t>m</a:t>
            </a:r>
            <a:r>
              <a:rPr lang="en-US"/>
              <a:t>a</a:t>
            </a:r>
            <a:r>
              <a:rPr lang="en-US"/>
              <a:t>t</a:t>
            </a:r>
            <a:r>
              <a:rPr lang="en-US"/>
              <a:t>i</a:t>
            </a:r>
            <a:r>
              <a:rPr lang="en-US"/>
              <a:t>o</a:t>
            </a:r>
            <a:r>
              <a:rPr lang="en-US"/>
              <a:t>n</a:t>
            </a:r>
            <a:r>
              <a:rPr lang="en-US"/>
              <a:t> </a:t>
            </a:r>
            <a:r>
              <a:rPr lang="en-US"/>
              <a:t>i</a:t>
            </a:r>
            <a:r>
              <a:rPr lang="en-US"/>
              <a:t>s</a:t>
            </a:r>
            <a:r>
              <a:rPr lang="en-US"/>
              <a:t> </a:t>
            </a:r>
            <a:r>
              <a:rPr lang="en-US"/>
              <a:t>s</a:t>
            </a:r>
            <a:r>
              <a:rPr lang="en-US"/>
              <a:t>t</a:t>
            </a:r>
            <a:r>
              <a:rPr lang="en-US"/>
              <a:t>o</a:t>
            </a:r>
            <a:r>
              <a:rPr lang="en-US"/>
              <a:t>r</a:t>
            </a:r>
            <a:r>
              <a:rPr lang="en-US"/>
              <a:t>e</a:t>
            </a:r>
            <a:r>
              <a:rPr lang="en-US"/>
              <a:t>d</a:t>
            </a:r>
            <a:r>
              <a:rPr lang="en-US"/>
              <a:t> </a:t>
            </a:r>
            <a:r>
              <a:rPr lang="en-US"/>
              <a:t>i</a:t>
            </a:r>
            <a:r>
              <a:rPr lang="en-US"/>
              <a:t>n</a:t>
            </a:r>
            <a:r>
              <a:rPr lang="en-US"/>
              <a:t> </a:t>
            </a:r>
            <a:r>
              <a:rPr lang="en-US"/>
              <a:t>m</a:t>
            </a:r>
            <a:r>
              <a:rPr lang="en-US"/>
              <a:t>o</a:t>
            </a:r>
            <a:r>
              <a:rPr lang="en-US"/>
              <a:t>l</a:t>
            </a:r>
            <a:r>
              <a:rPr lang="en-US"/>
              <a:t>e</a:t>
            </a:r>
            <a:r>
              <a:rPr lang="en-US"/>
              <a:t>c</a:t>
            </a:r>
            <a:r>
              <a:rPr lang="en-US"/>
              <a:t>u</a:t>
            </a:r>
            <a:r>
              <a:rPr lang="en-US"/>
              <a:t>l</a:t>
            </a:r>
            <a:r>
              <a:rPr lang="en-US"/>
              <a:t>e</a:t>
            </a:r>
            <a:r>
              <a:rPr lang="en-US"/>
              <a:t>s</a:t>
            </a:r>
            <a:r>
              <a:rPr lang="en-US"/>
              <a:t> </a:t>
            </a:r>
            <a:r>
              <a:rPr lang="en-US"/>
              <a:t>o</a:t>
            </a:r>
            <a:r>
              <a:rPr lang="en-US"/>
              <a:t>f</a:t>
            </a:r>
            <a:r>
              <a:rPr lang="en-US"/>
              <a:t> </a:t>
            </a:r>
            <a:r>
              <a:rPr lang="en-US"/>
              <a:t>t</a:t>
            </a:r>
            <a:r>
              <a:rPr lang="en-US"/>
              <a:t>h</a:t>
            </a:r>
            <a:r>
              <a:rPr lang="en-US"/>
              <a:t>i</a:t>
            </a:r>
            <a:r>
              <a:rPr lang="en-US"/>
              <a:t>s</a:t>
            </a:r>
            <a:r>
              <a:rPr lang="en-US"/>
              <a:t> </a:t>
            </a:r>
            <a:r>
              <a:rPr lang="en-US"/>
              <a:t>s</a:t>
            </a:r>
            <a:r>
              <a:rPr lang="en-US"/>
              <a:t>u</a:t>
            </a:r>
            <a:r>
              <a:rPr lang="en-US"/>
              <a:t>b</a:t>
            </a:r>
            <a:r>
              <a:rPr lang="en-US"/>
              <a:t>s</a:t>
            </a:r>
            <a:r>
              <a:rPr lang="en-US"/>
              <a:t>a</a:t>
            </a:r>
            <a:r>
              <a:rPr lang="en-US"/>
              <a:t>t</a:t>
            </a:r>
            <a:r>
              <a:rPr lang="en-US"/>
              <a:t>a</a:t>
            </a:r>
            <a:r>
              <a:rPr lang="en-US"/>
              <a:t>n</a:t>
            </a:r>
            <a:r>
              <a:rPr lang="en-US"/>
              <a:t>c</a:t>
            </a:r>
            <a:r>
              <a:rPr lang="en-US"/>
              <a:t>e</a:t>
            </a:r>
            <a:r>
              <a:rPr lang="en-US"/>
              <a:t> </a:t>
            </a:r>
            <a:r>
              <a:rPr lang="en-US"/>
              <a:t>.</a:t>
            </a:r>
            <a:r>
              <a:rPr lang="en-US"/>
              <a:t>w</a:t>
            </a:r>
            <a:r>
              <a:rPr lang="en-US"/>
              <a:t>h</a:t>
            </a:r>
            <a:r>
              <a:rPr lang="en-US"/>
              <a:t>e</a:t>
            </a:r>
            <a:r>
              <a:rPr lang="en-US"/>
              <a:t>n</a:t>
            </a:r>
            <a:r>
              <a:rPr lang="en-US"/>
              <a:t> </a:t>
            </a:r>
            <a:r>
              <a:rPr lang="en-US"/>
              <a:t>t</a:t>
            </a:r>
            <a:r>
              <a:rPr lang="en-US"/>
              <a:t>h</a:t>
            </a:r>
            <a:r>
              <a:rPr lang="en-US"/>
              <a:t>e</a:t>
            </a:r>
            <a:r>
              <a:rPr lang="en-US"/>
              <a:t> </a:t>
            </a:r>
            <a:r>
              <a:rPr lang="en-US"/>
              <a:t>n</a:t>
            </a:r>
            <a:r>
              <a:rPr lang="en-US"/>
              <a:t>e</a:t>
            </a:r>
            <a:r>
              <a:rPr lang="en-US"/>
              <a:t>e</a:t>
            </a:r>
            <a:r>
              <a:rPr lang="en-US"/>
              <a:t>d</a:t>
            </a:r>
            <a:r>
              <a:rPr lang="en-US"/>
              <a:t> </a:t>
            </a:r>
            <a:r>
              <a:rPr lang="en-US"/>
              <a:t>a</a:t>
            </a:r>
            <a:r>
              <a:rPr lang="en-US"/>
              <a:t>r</a:t>
            </a:r>
            <a:r>
              <a:rPr lang="en-US"/>
              <a:t>i</a:t>
            </a:r>
            <a:r>
              <a:rPr lang="en-US"/>
              <a:t>s</a:t>
            </a:r>
            <a:r>
              <a:rPr lang="en-US"/>
              <a:t>e</a:t>
            </a:r>
            <a:r>
              <a:rPr lang="en-US"/>
              <a:t>s</a:t>
            </a:r>
            <a:r>
              <a:rPr lang="en-US"/>
              <a:t>,</a:t>
            </a:r>
            <a:r>
              <a:rPr lang="en-US"/>
              <a:t> </a:t>
            </a:r>
            <a:r>
              <a:rPr lang="en-US"/>
              <a:t>t</a:t>
            </a:r>
            <a:r>
              <a:rPr lang="en-US"/>
              <a:t>h</a:t>
            </a:r>
            <a:r>
              <a:rPr lang="en-US"/>
              <a:t>i</a:t>
            </a:r>
            <a:r>
              <a:rPr lang="en-US"/>
              <a:t>s</a:t>
            </a:r>
            <a:r>
              <a:rPr lang="en-US"/>
              <a:t> </a:t>
            </a:r>
            <a:r>
              <a:rPr lang="en-US"/>
              <a:t>i</a:t>
            </a:r>
            <a:r>
              <a:rPr lang="en-US"/>
              <a:t>n</a:t>
            </a:r>
            <a:r>
              <a:rPr lang="en-US"/>
              <a:t>f</a:t>
            </a:r>
            <a:r>
              <a:rPr lang="en-US"/>
              <a:t>o</a:t>
            </a:r>
            <a:r>
              <a:rPr lang="en-US"/>
              <a:t>r</a:t>
            </a:r>
            <a:r>
              <a:rPr lang="en-US"/>
              <a:t>m</a:t>
            </a:r>
            <a:r>
              <a:rPr lang="en-US"/>
              <a:t>a</a:t>
            </a:r>
            <a:r>
              <a:rPr lang="en-US"/>
              <a:t>t</a:t>
            </a:r>
            <a:r>
              <a:rPr lang="en-US"/>
              <a:t>i</a:t>
            </a:r>
            <a:r>
              <a:rPr lang="en-US"/>
              <a:t>o</a:t>
            </a:r>
            <a:r>
              <a:rPr lang="en-US"/>
              <a:t>n</a:t>
            </a:r>
            <a:r>
              <a:rPr lang="en-US"/>
              <a:t> </a:t>
            </a:r>
            <a:r>
              <a:rPr lang="en-US"/>
              <a:t>i</a:t>
            </a:r>
            <a:r>
              <a:rPr lang="en-US"/>
              <a:t>s</a:t>
            </a:r>
            <a:r>
              <a:rPr lang="en-US"/>
              <a:t> </a:t>
            </a:r>
            <a:r>
              <a:rPr lang="en-US"/>
              <a:t>u</a:t>
            </a:r>
            <a:r>
              <a:rPr lang="en-US"/>
              <a:t>s</a:t>
            </a:r>
            <a:r>
              <a:rPr lang="en-US"/>
              <a:t>e</a:t>
            </a:r>
            <a:r>
              <a:rPr lang="en-US"/>
              <a:t>d</a:t>
            </a:r>
            <a:r>
              <a:rPr lang="en-US"/>
              <a:t> </a:t>
            </a:r>
            <a:r>
              <a:rPr lang="en-US"/>
              <a:t>t</a:t>
            </a:r>
            <a:r>
              <a:rPr lang="en-US"/>
              <a:t>o</a:t>
            </a:r>
            <a:r>
              <a:rPr lang="en-US"/>
              <a:t> </a:t>
            </a:r>
            <a:r>
              <a:rPr lang="en-US"/>
              <a:t>d</a:t>
            </a:r>
            <a:r>
              <a:rPr lang="en-US"/>
              <a:t>i</a:t>
            </a:r>
            <a:r>
              <a:rPr lang="en-US"/>
              <a:t>r</a:t>
            </a:r>
            <a:r>
              <a:rPr lang="en-US"/>
              <a:t>e</a:t>
            </a:r>
            <a:r>
              <a:rPr lang="en-US"/>
              <a:t>c</a:t>
            </a:r>
            <a:r>
              <a:rPr lang="en-US"/>
              <a:t>t</a:t>
            </a:r>
            <a:r>
              <a:rPr lang="en-US"/>
              <a:t> </a:t>
            </a:r>
            <a:r>
              <a:rPr lang="en-US"/>
              <a:t>t</a:t>
            </a:r>
            <a:r>
              <a:rPr lang="en-US"/>
              <a:t>h</a:t>
            </a:r>
            <a:r>
              <a:rPr lang="en-US"/>
              <a:t>e</a:t>
            </a:r>
            <a:r>
              <a:rPr lang="en-US"/>
              <a:t> </a:t>
            </a:r>
            <a:r>
              <a:rPr lang="en-US"/>
              <a:t>a</a:t>
            </a:r>
            <a:r>
              <a:rPr lang="en-US"/>
              <a:t>c</a:t>
            </a:r>
            <a:r>
              <a:rPr lang="en-US"/>
              <a:t>t</a:t>
            </a:r>
            <a:r>
              <a:rPr lang="en-US"/>
              <a:t>i</a:t>
            </a:r>
            <a:r>
              <a:rPr lang="en-US"/>
              <a:t>v</a:t>
            </a:r>
            <a:r>
              <a:rPr lang="en-US"/>
              <a:t>i</a:t>
            </a:r>
            <a:r>
              <a:rPr lang="en-US"/>
              <a:t>t</a:t>
            </a:r>
            <a:r>
              <a:rPr lang="en-US"/>
              <a:t>i</a:t>
            </a:r>
            <a:r>
              <a:rPr lang="en-US"/>
              <a:t>e</a:t>
            </a:r>
            <a:r>
              <a:rPr lang="en-US"/>
              <a:t>s</a:t>
            </a:r>
            <a:r>
              <a:rPr lang="en-US"/>
              <a:t> </a:t>
            </a:r>
            <a:r>
              <a:rPr lang="en-US"/>
              <a:t>o</a:t>
            </a:r>
            <a:r>
              <a:rPr lang="en-US"/>
              <a:t>f</a:t>
            </a:r>
            <a:r>
              <a:rPr lang="en-US"/>
              <a:t> </a:t>
            </a:r>
            <a:r>
              <a:rPr lang="en-US"/>
              <a:t>t</a:t>
            </a:r>
            <a:r>
              <a:rPr lang="en-US"/>
              <a:t>h</a:t>
            </a:r>
            <a:r>
              <a:rPr lang="en-US"/>
              <a:t>e</a:t>
            </a:r>
            <a:r>
              <a:rPr lang="en-US"/>
              <a:t> </a:t>
            </a:r>
            <a:r>
              <a:rPr lang="en-US"/>
              <a:t>c</a:t>
            </a:r>
            <a:r>
              <a:rPr lang="en-US"/>
              <a:t>e</a:t>
            </a:r>
            <a:r>
              <a:rPr lang="en-US"/>
              <a:t>l</a:t>
            </a:r>
            <a:r>
              <a:rPr lang="en-US"/>
              <a:t>l</a:t>
            </a:r>
            <a:r>
              <a:rPr lang="en-US"/>
              <a:t> </a:t>
            </a:r>
            <a:r>
              <a:rPr lang="en-US"/>
              <a:t>b</a:t>
            </a:r>
            <a:r>
              <a:rPr lang="en-US"/>
              <a:t>y</a:t>
            </a:r>
            <a:r>
              <a:rPr lang="en-US"/>
              <a:t> </a:t>
            </a:r>
            <a:r>
              <a:rPr lang="en-US"/>
              <a:t>s</a:t>
            </a:r>
            <a:r>
              <a:rPr lang="en-US"/>
              <a:t>y</a:t>
            </a:r>
            <a:r>
              <a:rPr lang="en-US"/>
              <a:t>n</a:t>
            </a:r>
            <a:r>
              <a:rPr lang="en-US"/>
              <a:t>t</a:t>
            </a:r>
            <a:r>
              <a:rPr lang="en-US"/>
              <a:t>h</a:t>
            </a:r>
            <a:r>
              <a:rPr lang="en-US"/>
              <a:t>e</a:t>
            </a:r>
            <a:r>
              <a:rPr lang="en-US"/>
              <a:t>s</a:t>
            </a:r>
            <a:r>
              <a:rPr lang="en-US"/>
              <a:t>i</a:t>
            </a:r>
            <a:r>
              <a:rPr lang="en-US"/>
              <a:t>z</a:t>
            </a:r>
            <a:r>
              <a:rPr lang="en-US"/>
              <a:t>i</a:t>
            </a:r>
            <a:r>
              <a:rPr lang="en-US"/>
              <a:t>n</a:t>
            </a:r>
            <a:r>
              <a:rPr lang="en-US"/>
              <a:t>g</a:t>
            </a:r>
            <a:r>
              <a:rPr lang="en-US"/>
              <a:t> </a:t>
            </a:r>
            <a:r>
              <a:rPr lang="en-US"/>
              <a:t>a</a:t>
            </a:r>
            <a:r>
              <a:rPr lang="en-US"/>
              <a:t>p</a:t>
            </a:r>
            <a:r>
              <a:rPr lang="en-US"/>
              <a:t>p</a:t>
            </a:r>
            <a:r>
              <a:rPr lang="en-US"/>
              <a:t>r</a:t>
            </a:r>
            <a:r>
              <a:rPr lang="en-US"/>
              <a:t>o</a:t>
            </a:r>
            <a:r>
              <a:rPr lang="en-US"/>
              <a:t>p</a:t>
            </a:r>
            <a:r>
              <a:rPr lang="en-US"/>
              <a:t>r</a:t>
            </a:r>
            <a:r>
              <a:rPr lang="en-US"/>
              <a:t>i</a:t>
            </a:r>
            <a:r>
              <a:rPr lang="en-US"/>
              <a:t>a</a:t>
            </a:r>
            <a:r>
              <a:rPr lang="en-US"/>
              <a:t>t</a:t>
            </a:r>
            <a:r>
              <a:rPr lang="en-US"/>
              <a:t>e</a:t>
            </a:r>
            <a:r>
              <a:rPr lang="en-US"/>
              <a:t> </a:t>
            </a:r>
            <a:r>
              <a:rPr lang="en-US"/>
              <a:t>p</a:t>
            </a:r>
            <a:r>
              <a:rPr lang="en-US"/>
              <a:t>r</a:t>
            </a:r>
            <a:r>
              <a:rPr lang="en-US"/>
              <a:t>o</a:t>
            </a:r>
            <a:r>
              <a:rPr lang="en-US"/>
              <a:t>t</a:t>
            </a:r>
            <a:r>
              <a:rPr lang="en-US"/>
              <a:t>e</a:t>
            </a:r>
            <a:r>
              <a:rPr lang="en-US"/>
              <a:t>i</a:t>
            </a:r>
            <a:r>
              <a:rPr lang="en-US"/>
              <a:t>n</a:t>
            </a:r>
            <a:r>
              <a:rPr lang="en-US"/>
              <a:t>s</a:t>
            </a:r>
            <a:r>
              <a:rPr lang="en-US"/>
              <a:t>.</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8" name=""/>
        <p:cNvGrpSpPr/>
        <p:nvPr/>
      </p:nvGrpSpPr>
      <p:grpSpPr>
        <a:xfrm>
          <a:off x="0" y="0"/>
          <a:ext cx="0" cy="0"/>
          <a:chOff x="0" y="0"/>
          <a:chExt cx="0" cy="0"/>
        </a:xfrm>
      </p:grpSpPr>
      <p:sp>
        <p:nvSpPr>
          <p:cNvPr id="1048647" name=""/>
          <p:cNvSpPr>
            <a:spLocks noGrp="1"/>
          </p:cNvSpPr>
          <p:nvPr>
            <p:ph type="ctrTitle"/>
          </p:nvPr>
        </p:nvSpPr>
        <p:spPr>
          <a:xfrm>
            <a:off x="-708315" y="-728554"/>
            <a:ext cx="4118263" cy="1553389"/>
          </a:xfrm>
        </p:spPr>
        <p:txBody>
          <a:bodyPr/>
          <a:p>
            <a:r>
              <a:rPr b="1" lang="en-US"/>
              <a:t>C</a:t>
            </a:r>
            <a:r>
              <a:rPr b="1" lang="en-US"/>
              <a:t>e</a:t>
            </a:r>
            <a:r>
              <a:rPr b="1" lang="en-US"/>
              <a:t>l</a:t>
            </a:r>
            <a:r>
              <a:rPr b="1" lang="en-US"/>
              <a:t>l</a:t>
            </a:r>
            <a:r>
              <a:rPr b="1" lang="en-US"/>
              <a:t>s</a:t>
            </a:r>
            <a:r>
              <a:rPr b="1" lang="en-US"/>
              <a:t>:</a:t>
            </a:r>
            <a:endParaRPr lang="en-US"/>
          </a:p>
        </p:txBody>
      </p:sp>
      <p:sp>
        <p:nvSpPr>
          <p:cNvPr id="1048651" name=""/>
          <p:cNvSpPr txBox="1"/>
          <p:nvPr/>
        </p:nvSpPr>
        <p:spPr>
          <a:xfrm>
            <a:off x="225136" y="1045667"/>
            <a:ext cx="8237582" cy="2186940"/>
          </a:xfrm>
          <a:prstGeom prst="rect"/>
        </p:spPr>
        <p:txBody>
          <a:bodyPr rtlCol="0" wrap="square">
            <a:spAutoFit/>
          </a:bodyPr>
          <a:p>
            <a:r>
              <a:rPr sz="2800" lang="en-US">
                <a:solidFill>
                  <a:srgbClr val="000000"/>
                </a:solidFill>
              </a:rPr>
              <a:t>The smallest functional unit of the body is cell. Robert Hooke first coined the term 'cell' in 1665. The size of a cell can vary from a minimum of 6 µm (that of a resting lymphocyte) to a</a:t>
            </a:r>
            <a:r>
              <a:rPr sz="2800" lang="en-US">
                <a:solidFill>
                  <a:srgbClr val="000000"/>
                </a:solidFill>
              </a:rPr>
              <a:t> </a:t>
            </a:r>
            <a:r>
              <a:rPr sz="2800" lang="en-US">
                <a:solidFill>
                  <a:srgbClr val="000000"/>
                </a:solidFill>
              </a:rPr>
              <a:t>m</a:t>
            </a:r>
            <a:r>
              <a:rPr sz="2800" lang="en-US">
                <a:solidFill>
                  <a:srgbClr val="000000"/>
                </a:solidFill>
              </a:rPr>
              <a:t>a</a:t>
            </a:r>
            <a:r>
              <a:rPr sz="2800" lang="en-US">
                <a:solidFill>
                  <a:srgbClr val="000000"/>
                </a:solidFill>
              </a:rPr>
              <a:t>ximum of 80 µm (that of a mature ovum).</a:t>
            </a:r>
            <a:endParaRPr sz="2800" lang="en-US">
              <a:solidFill>
                <a:srgbClr val="000000"/>
              </a:solidFill>
            </a:endParaRPr>
          </a:p>
        </p:txBody>
      </p:sp>
      <p:sp>
        <p:nvSpPr>
          <p:cNvPr id="1048652" name=""/>
          <p:cNvSpPr txBox="1"/>
          <p:nvPr/>
        </p:nvSpPr>
        <p:spPr>
          <a:xfrm>
            <a:off x="225136" y="3453438"/>
            <a:ext cx="8239126" cy="929641"/>
          </a:xfrm>
          <a:prstGeom prst="rect"/>
        </p:spPr>
        <p:txBody>
          <a:bodyPr rtlCol="0" wrap="square">
            <a:spAutoFit/>
          </a:bodyPr>
          <a:p>
            <a:r>
              <a:rPr sz="2800" lang="en-US">
                <a:solidFill>
                  <a:srgbClr val="000000"/>
                </a:solidFill>
              </a:rPr>
              <a:t>The study of cells is called 'cytology' and the study of tissues is called 'histology.</a:t>
            </a:r>
            <a:endParaRPr sz="2800" lang="en-US">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9" name=""/>
        <p:cNvGrpSpPr/>
        <p:nvPr/>
      </p:nvGrpSpPr>
      <p:grpSpPr>
        <a:xfrm>
          <a:off x="0" y="0"/>
          <a:ext cx="0" cy="0"/>
          <a:chOff x="0" y="0"/>
          <a:chExt cx="0" cy="0"/>
        </a:xfrm>
      </p:grpSpPr>
      <p:sp>
        <p:nvSpPr>
          <p:cNvPr id="1048653" name=""/>
          <p:cNvSpPr>
            <a:spLocks noGrp="1"/>
          </p:cNvSpPr>
          <p:nvPr>
            <p:ph type="ctrTitle"/>
          </p:nvPr>
        </p:nvSpPr>
        <p:spPr>
          <a:xfrm>
            <a:off x="0" y="0"/>
            <a:ext cx="5871528" cy="894462"/>
          </a:xfrm>
        </p:spPr>
        <p:txBody>
          <a:bodyPr>
            <a:normAutofit fontScale="90000"/>
          </a:bodyPr>
          <a:p>
            <a:r>
              <a:rPr b="1" lang="en-US"/>
              <a:t>S</a:t>
            </a:r>
            <a:r>
              <a:rPr b="1" lang="en-US"/>
              <a:t>t</a:t>
            </a:r>
            <a:r>
              <a:rPr b="1" lang="en-US"/>
              <a:t>r</a:t>
            </a:r>
            <a:r>
              <a:rPr b="1" lang="en-US"/>
              <a:t>u</a:t>
            </a:r>
            <a:r>
              <a:rPr b="1" lang="en-US"/>
              <a:t>c</a:t>
            </a:r>
            <a:r>
              <a:rPr b="1" lang="en-US"/>
              <a:t>t</a:t>
            </a:r>
            <a:r>
              <a:rPr b="1" lang="en-US"/>
              <a:t>u</a:t>
            </a:r>
            <a:r>
              <a:rPr b="1" lang="en-US"/>
              <a:t>re </a:t>
            </a:r>
            <a:r>
              <a:rPr b="1" lang="en-US"/>
              <a:t>o</a:t>
            </a:r>
            <a:r>
              <a:rPr b="1" lang="en-US"/>
              <a:t>f</a:t>
            </a:r>
            <a:r>
              <a:rPr b="1" lang="en-US"/>
              <a:t> </a:t>
            </a:r>
            <a:r>
              <a:rPr b="1" lang="en-US"/>
              <a:t>a</a:t>
            </a:r>
            <a:r>
              <a:rPr b="1" lang="en-US"/>
              <a:t> </a:t>
            </a:r>
            <a:r>
              <a:rPr b="1" lang="en-US"/>
              <a:t>c</a:t>
            </a:r>
            <a:r>
              <a:rPr b="1" lang="en-US"/>
              <a:t>e</a:t>
            </a:r>
            <a:r>
              <a:rPr b="1" lang="en-US"/>
              <a:t>l</a:t>
            </a:r>
            <a:r>
              <a:rPr b="1" lang="en-US"/>
              <a:t>l</a:t>
            </a:r>
            <a:r>
              <a:rPr b="1" lang="en-US"/>
              <a:t>:</a:t>
            </a:r>
            <a:endParaRPr lang="en-US"/>
          </a:p>
        </p:txBody>
      </p:sp>
      <p:sp>
        <p:nvSpPr>
          <p:cNvPr id="1048654" name=""/>
          <p:cNvSpPr>
            <a:spLocks noGrp="1"/>
          </p:cNvSpPr>
          <p:nvPr>
            <p:ph type="subTitle" idx="1"/>
          </p:nvPr>
        </p:nvSpPr>
        <p:spPr>
          <a:xfrm>
            <a:off x="155864" y="1162979"/>
            <a:ext cx="8269432" cy="2460132"/>
          </a:xfrm>
        </p:spPr>
        <p:txBody>
          <a:bodyPr>
            <a:normAutofit fontScale="95833" lnSpcReduction="20000"/>
          </a:bodyPr>
          <a:p>
            <a:r>
              <a:rPr lang="en-US"/>
              <a:t>A eukaryotic cell consists of the following structures: </a:t>
            </a:r>
            <a:endParaRPr lang="en-US"/>
          </a:p>
          <a:p>
            <a:r>
              <a:rPr b="1" lang="en-US"/>
              <a:t>*</a:t>
            </a:r>
            <a:r>
              <a:rPr lang="en-US"/>
              <a:t>A cell membrane or plasma membrane, which is impermeable to large molecules similar to proteins and selectively permeable to small molecules such as ions and metabolites</a:t>
            </a:r>
            <a:endParaRPr lang="en-US"/>
          </a:p>
          <a:p>
            <a:r>
              <a:rPr b="1" lang="en-US"/>
              <a:t>*</a:t>
            </a:r>
            <a:r>
              <a:rPr lang="en-US"/>
              <a:t> A nucleus, which contains the genetic machinery </a:t>
            </a:r>
            <a:r>
              <a:rPr b="1" lang="en-US"/>
              <a:t>*</a:t>
            </a:r>
            <a:r>
              <a:rPr lang="en-US"/>
              <a:t>Cytoplasm and the organelles.</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0" name=""/>
        <p:cNvGrpSpPr/>
        <p:nvPr/>
      </p:nvGrpSpPr>
      <p:grpSpPr>
        <a:xfrm>
          <a:off x="0" y="0"/>
          <a:ext cx="0" cy="0"/>
          <a:chOff x="0" y="0"/>
          <a:chExt cx="0" cy="0"/>
        </a:xfrm>
      </p:grpSpPr>
      <p:sp>
        <p:nvSpPr>
          <p:cNvPr id="1048655" name=""/>
          <p:cNvSpPr>
            <a:spLocks noGrp="1"/>
          </p:cNvSpPr>
          <p:nvPr>
            <p:ph type="ctrTitle"/>
          </p:nvPr>
        </p:nvSpPr>
        <p:spPr>
          <a:xfrm>
            <a:off x="140277" y="145009"/>
            <a:ext cx="8101445" cy="1349702"/>
          </a:xfrm>
        </p:spPr>
        <p:txBody>
          <a:bodyPr>
            <a:normAutofit fontScale="90000"/>
          </a:bodyPr>
          <a:p>
            <a:r>
              <a:rPr b="1" lang="en-US"/>
              <a:t>C</a:t>
            </a:r>
            <a:r>
              <a:rPr b="1" lang="en-US"/>
              <a:t>e</a:t>
            </a:r>
            <a:r>
              <a:rPr b="1" lang="en-US"/>
              <a:t>l</a:t>
            </a:r>
            <a:r>
              <a:rPr b="1" lang="en-US"/>
              <a:t>l</a:t>
            </a:r>
            <a:r>
              <a:rPr b="1" lang="en-US"/>
              <a:t> </a:t>
            </a:r>
            <a:r>
              <a:rPr b="1" lang="en-US"/>
              <a:t>m</a:t>
            </a:r>
            <a:r>
              <a:rPr b="1" lang="en-US"/>
              <a:t>e</a:t>
            </a:r>
            <a:r>
              <a:rPr b="1" lang="en-US"/>
              <a:t>m</a:t>
            </a:r>
            <a:r>
              <a:rPr b="1" lang="en-US"/>
              <a:t>b</a:t>
            </a:r>
            <a:r>
              <a:rPr b="1" lang="en-US"/>
              <a:t>r</a:t>
            </a:r>
            <a:r>
              <a:rPr b="1" lang="en-US"/>
              <a:t>a</a:t>
            </a:r>
            <a:r>
              <a:rPr b="1" lang="en-US"/>
              <a:t>n</a:t>
            </a:r>
            <a:r>
              <a:rPr b="1" lang="en-US"/>
              <a:t>e</a:t>
            </a:r>
            <a:r>
              <a:rPr b="1" lang="en-US"/>
              <a:t>(</a:t>
            </a:r>
            <a:r>
              <a:rPr b="1" lang="en-US"/>
              <a:t>p</a:t>
            </a:r>
            <a:r>
              <a:rPr b="1" lang="en-US"/>
              <a:t>l</a:t>
            </a:r>
            <a:r>
              <a:rPr b="1" lang="en-US"/>
              <a:t>a</a:t>
            </a:r>
            <a:r>
              <a:rPr b="1" lang="en-US"/>
              <a:t>s</a:t>
            </a:r>
            <a:r>
              <a:rPr b="1" lang="en-US"/>
              <a:t>m</a:t>
            </a:r>
            <a:r>
              <a:rPr b="1" lang="en-US"/>
              <a:t>a</a:t>
            </a:r>
            <a:r>
              <a:rPr b="1" lang="en-US"/>
              <a:t> </a:t>
            </a:r>
            <a:r>
              <a:rPr b="1" lang="en-US"/>
              <a:t>m</a:t>
            </a:r>
            <a:r>
              <a:rPr b="1" lang="en-US"/>
              <a:t>e</a:t>
            </a:r>
            <a:r>
              <a:rPr b="1" lang="en-US"/>
              <a:t>m</a:t>
            </a:r>
            <a:r>
              <a:rPr b="1" lang="en-US"/>
              <a:t>b</a:t>
            </a:r>
            <a:r>
              <a:rPr b="1" lang="en-US"/>
              <a:t>r</a:t>
            </a:r>
            <a:r>
              <a:rPr b="1" lang="en-US"/>
              <a:t>a</a:t>
            </a:r>
            <a:r>
              <a:rPr b="1" lang="en-US"/>
              <a:t>ne</a:t>
            </a:r>
            <a:r>
              <a:rPr b="1" lang="en-US"/>
              <a:t>)</a:t>
            </a:r>
            <a:r>
              <a:rPr b="1" lang="en-US"/>
              <a:t>:</a:t>
            </a:r>
            <a:endParaRPr lang="en-US"/>
          </a:p>
        </p:txBody>
      </p:sp>
      <p:sp>
        <p:nvSpPr>
          <p:cNvPr id="1048656" name=""/>
          <p:cNvSpPr>
            <a:spLocks noGrp="1"/>
          </p:cNvSpPr>
          <p:nvPr>
            <p:ph type="subTitle" idx="1"/>
          </p:nvPr>
        </p:nvSpPr>
        <p:spPr>
          <a:xfrm>
            <a:off x="398316" y="1494710"/>
            <a:ext cx="8468590" cy="3046418"/>
          </a:xfrm>
        </p:spPr>
        <p:txBody>
          <a:bodyPr>
            <a:normAutofit/>
          </a:bodyPr>
          <a:p>
            <a:r>
              <a:rPr lang="en-US"/>
              <a:t>The cell membrane is a protective sheath that envelops the cell body. It separates the fluid outside the cell called extracellular fluid (ECF) and the fluid inside the cell called intracellular fluid (ICF). It is a semipermeable membrane and allows free exchange of certain substances between ECF and ICF</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1" name=""/>
        <p:cNvGrpSpPr/>
        <p:nvPr/>
      </p:nvGrpSpPr>
      <p:grpSpPr>
        <a:xfrm>
          <a:off x="0" y="0"/>
          <a:ext cx="0" cy="0"/>
          <a:chOff x="0" y="0"/>
          <a:chExt cx="0" cy="0"/>
        </a:xfrm>
      </p:grpSpPr>
      <p:sp>
        <p:nvSpPr>
          <p:cNvPr id="1048657" name=""/>
          <p:cNvSpPr>
            <a:spLocks noGrp="1"/>
          </p:cNvSpPr>
          <p:nvPr>
            <p:ph type="ctrTitle"/>
          </p:nvPr>
        </p:nvSpPr>
        <p:spPr>
          <a:xfrm>
            <a:off x="0" y="0"/>
            <a:ext cx="6127172" cy="1570019"/>
          </a:xfrm>
        </p:spPr>
        <p:txBody>
          <a:bodyPr>
            <a:normAutofit fontScale="90000"/>
          </a:bodyPr>
          <a:p>
            <a:r>
              <a:rPr b="1" lang="en-US"/>
              <a:t>Function </a:t>
            </a:r>
            <a:r>
              <a:rPr b="1" lang="en-US"/>
              <a:t>o</a:t>
            </a:r>
            <a:r>
              <a:rPr b="1" lang="en-US"/>
              <a:t>f</a:t>
            </a:r>
            <a:r>
              <a:rPr b="1" lang="en-US"/>
              <a:t> </a:t>
            </a:r>
            <a:r>
              <a:rPr b="1" lang="en-US"/>
              <a:t>c</a:t>
            </a:r>
            <a:r>
              <a:rPr b="1" lang="en-US"/>
              <a:t>e</a:t>
            </a:r>
            <a:r>
              <a:rPr b="1" lang="en-US"/>
              <a:t>l</a:t>
            </a:r>
            <a:r>
              <a:rPr b="1" lang="en-US"/>
              <a:t>l</a:t>
            </a:r>
            <a:r>
              <a:rPr b="1" lang="en-US"/>
              <a:t> </a:t>
            </a:r>
            <a:r>
              <a:rPr b="1" lang="en-US"/>
              <a:t>m</a:t>
            </a:r>
            <a:r>
              <a:rPr b="1" lang="en-US"/>
              <a:t>e</a:t>
            </a:r>
            <a:r>
              <a:rPr b="1" lang="en-US"/>
              <a:t>m</a:t>
            </a:r>
            <a:r>
              <a:rPr b="1" lang="en-US"/>
              <a:t>b</a:t>
            </a:r>
            <a:r>
              <a:rPr b="1" lang="en-US"/>
              <a:t>rane</a:t>
            </a:r>
            <a:r>
              <a:rPr b="1" lang="en-US"/>
              <a:t>:</a:t>
            </a:r>
            <a:endParaRPr lang="en-US"/>
          </a:p>
        </p:txBody>
      </p:sp>
      <p:sp>
        <p:nvSpPr>
          <p:cNvPr id="1048658" name=""/>
          <p:cNvSpPr>
            <a:spLocks noGrp="1"/>
          </p:cNvSpPr>
          <p:nvPr>
            <p:ph type="subTitle" idx="1"/>
          </p:nvPr>
        </p:nvSpPr>
        <p:spPr>
          <a:xfrm>
            <a:off x="186405" y="1773238"/>
            <a:ext cx="8260773" cy="2953133"/>
          </a:xfrm>
        </p:spPr>
        <p:txBody>
          <a:bodyPr>
            <a:normAutofit fontScale="66667" lnSpcReduction="20000"/>
          </a:bodyPr>
          <a:p>
            <a:r>
              <a:rPr lang="en-US"/>
              <a:t>1. Protective function: Cell membrane protects the</a:t>
            </a:r>
            <a:endParaRPr lang="en-US"/>
          </a:p>
          <a:p>
            <a:r>
              <a:rPr lang="en-US"/>
              <a:t>cytoplasm and the organelles present in the cytoplasm.</a:t>
            </a:r>
            <a:endParaRPr lang="en-US"/>
          </a:p>
          <a:p>
            <a:r>
              <a:rPr lang="en-US"/>
              <a:t> 2. Selective permeability: Cell membrane acts as a semipermeable membrane, which allows only some substances to pass through it and acts as a barrier for other substances.</a:t>
            </a:r>
            <a:r>
              <a:rPr lang="en-US"/>
              <a:t> 3. Absorptive function: Nutrients are absorbed into the</a:t>
            </a:r>
            <a:endParaRPr lang="en-US"/>
          </a:p>
          <a:p>
            <a:r>
              <a:rPr lang="en-US"/>
              <a:t>cell through the cell membrane.</a:t>
            </a:r>
            <a:endParaRPr lang="en-US"/>
          </a:p>
          <a:p>
            <a:r>
              <a:rPr lang="en-US"/>
              <a:t> 4. Excretory function: Metabolites and other waste products from the cell are excreted through the cell membrane.</a:t>
            </a:r>
            <a:endParaRPr lang="en-US"/>
          </a:p>
          <a:p>
            <a:r>
              <a:rPr lang="en-US"/>
              <a:t>5. Exchange of gases: Oxygen enters the cell from the blood and carbon dioxide leaves the cell, and enters the blood through the cell membrane. </a:t>
            </a:r>
            <a:endParaRPr lang="en-US"/>
          </a:p>
          <a:p>
            <a:r>
              <a:rPr lang="en-US"/>
              <a:t>6. Maintenance: Shape and size of the cell.</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35" name=""/>
        <p:cNvGrpSpPr/>
        <p:nvPr/>
      </p:nvGrpSpPr>
      <p:grpSpPr>
        <a:xfrm>
          <a:off x="0" y="0"/>
          <a:ext cx="0" cy="0"/>
          <a:chOff x="0" y="0"/>
          <a:chExt cx="0" cy="0"/>
        </a:xfrm>
      </p:grpSpPr>
      <p:sp>
        <p:nvSpPr>
          <p:cNvPr id="1048670" name=""/>
          <p:cNvSpPr>
            <a:spLocks noGrp="1"/>
          </p:cNvSpPr>
          <p:nvPr>
            <p:ph type="ctrTitle"/>
          </p:nvPr>
        </p:nvSpPr>
        <p:spPr>
          <a:xfrm>
            <a:off x="-1016663" y="-1193800"/>
            <a:ext cx="7491780" cy="2231729"/>
          </a:xfrm>
        </p:spPr>
        <p:txBody>
          <a:bodyPr/>
          <a:p>
            <a:r>
              <a:rPr b="1" lang="en-US"/>
              <a:t>C</a:t>
            </a:r>
            <a:r>
              <a:rPr b="1" lang="en-US"/>
              <a:t>Y</a:t>
            </a:r>
            <a:r>
              <a:rPr b="1" lang="en-US"/>
              <a:t>T</a:t>
            </a:r>
            <a:r>
              <a:rPr b="1" lang="en-US"/>
              <a:t>O</a:t>
            </a:r>
            <a:r>
              <a:rPr b="1" lang="en-US"/>
              <a:t>P</a:t>
            </a:r>
            <a:r>
              <a:rPr b="1" lang="en-US"/>
              <a:t>L</a:t>
            </a:r>
            <a:r>
              <a:rPr b="1" lang="en-US"/>
              <a:t>A</a:t>
            </a:r>
            <a:r>
              <a:rPr b="1" lang="en-US"/>
              <a:t>SM</a:t>
            </a:r>
            <a:r>
              <a:rPr b="1" lang="en-US"/>
              <a:t>:</a:t>
            </a:r>
            <a:endParaRPr lang="en-US"/>
          </a:p>
        </p:txBody>
      </p:sp>
      <p:sp>
        <p:nvSpPr>
          <p:cNvPr id="1048671" name=""/>
          <p:cNvSpPr>
            <a:spLocks noGrp="1"/>
          </p:cNvSpPr>
          <p:nvPr>
            <p:ph type="subTitle" idx="1"/>
          </p:nvPr>
        </p:nvSpPr>
        <p:spPr>
          <a:xfrm>
            <a:off x="271007" y="1037929"/>
            <a:ext cx="8799224" cy="3387374"/>
          </a:xfrm>
        </p:spPr>
        <p:txBody>
          <a:bodyPr>
            <a:normAutofit/>
          </a:bodyPr>
          <a:p>
            <a:r>
              <a:rPr lang="en-US"/>
              <a:t>Cytoplasm is the fluid present inside the cell. It contains a clear liquid portion called cytosol, which contains various substances such as proteins, carbohydrates, lipids and electrolytes. Apart from these substances, many organelles are also present in cytoplasm. The cytoplasm is distributed as peripheral ectoplasm just beneath the cell membrane and inner endoplasm between the ectoplasm and nucleus.</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6" name=""/>
        <p:cNvGrpSpPr/>
        <p:nvPr/>
      </p:nvGrpSpPr>
      <p:grpSpPr>
        <a:xfrm>
          <a:off x="0" y="0"/>
          <a:ext cx="0" cy="0"/>
          <a:chOff x="0" y="0"/>
          <a:chExt cx="0" cy="0"/>
        </a:xfrm>
      </p:grpSpPr>
      <p:sp>
        <p:nvSpPr>
          <p:cNvPr id="1048672" name=""/>
          <p:cNvSpPr>
            <a:spLocks noGrp="1"/>
          </p:cNvSpPr>
          <p:nvPr>
            <p:ph type="ctrTitle"/>
          </p:nvPr>
        </p:nvSpPr>
        <p:spPr>
          <a:xfrm>
            <a:off x="-812223" y="-1487871"/>
            <a:ext cx="7772400" cy="2387600"/>
          </a:xfrm>
        </p:spPr>
        <p:txBody>
          <a:bodyPr/>
          <a:p>
            <a:r>
              <a:rPr b="1" lang="en-US"/>
              <a:t>C</a:t>
            </a:r>
            <a:r>
              <a:rPr b="1" lang="en-US"/>
              <a:t>e</a:t>
            </a:r>
            <a:r>
              <a:rPr b="1" lang="en-US"/>
              <a:t>l</a:t>
            </a:r>
            <a:r>
              <a:rPr b="1" lang="en-US"/>
              <a:t>l</a:t>
            </a:r>
            <a:r>
              <a:rPr b="1" lang="en-US"/>
              <a:t> </a:t>
            </a:r>
            <a:r>
              <a:rPr b="1" lang="en-US"/>
              <a:t>o</a:t>
            </a:r>
            <a:r>
              <a:rPr b="1" lang="en-US"/>
              <a:t>r</a:t>
            </a:r>
            <a:r>
              <a:rPr b="1" lang="en-US"/>
              <a:t>g</a:t>
            </a:r>
            <a:r>
              <a:rPr b="1" lang="en-US"/>
              <a:t>a</a:t>
            </a:r>
            <a:r>
              <a:rPr b="1" lang="en-US"/>
              <a:t>n</a:t>
            </a:r>
            <a:r>
              <a:rPr b="1" lang="en-US"/>
              <a:t>e</a:t>
            </a:r>
            <a:r>
              <a:rPr b="1" lang="en-US"/>
              <a:t>l</a:t>
            </a:r>
            <a:r>
              <a:rPr b="1" lang="en-US"/>
              <a:t>l</a:t>
            </a:r>
            <a:r>
              <a:rPr b="1" lang="en-US"/>
              <a:t>e</a:t>
            </a:r>
            <a:r>
              <a:rPr b="1" lang="en-US"/>
              <a:t>s</a:t>
            </a:r>
            <a:r>
              <a:rPr b="1" lang="en-US"/>
              <a:t>:</a:t>
            </a:r>
            <a:endParaRPr lang="en-US"/>
          </a:p>
        </p:txBody>
      </p:sp>
      <p:sp>
        <p:nvSpPr>
          <p:cNvPr id="1048673" name=""/>
          <p:cNvSpPr>
            <a:spLocks noGrp="1"/>
          </p:cNvSpPr>
          <p:nvPr>
            <p:ph type="subTitle" idx="1"/>
          </p:nvPr>
        </p:nvSpPr>
        <p:spPr>
          <a:xfrm>
            <a:off x="102176" y="1119733"/>
            <a:ext cx="8585488" cy="5478682"/>
          </a:xfrm>
        </p:spPr>
        <p:txBody>
          <a:bodyPr>
            <a:normAutofit fontScale="95833" lnSpcReduction="20000"/>
          </a:bodyPr>
          <a:p>
            <a:r>
              <a:rPr lang="en-US"/>
              <a:t>The cytoplasm of a typical cell contains various structures that are referred to 83 organelles (apart from the nucleus) . They include the endoplasmic reticulum (ER), ribosomes, mitochondria, Golgi complex, lysosomes, peroxisomes, ribosomes, etc. The cytosol also contains a cytoskeleton made up of microtubules, microfilaments and intermediate filaments.</a:t>
            </a:r>
            <a:endParaRPr lang="en-US"/>
          </a:p>
          <a:p>
            <a:r>
              <a:rPr b="1" sz="3200" lang="en-US"/>
              <a:t>*</a:t>
            </a:r>
            <a:r>
              <a:rPr b="1" sz="3200" lang="en-US"/>
              <a:t>Endoplasmic Reticulum</a:t>
            </a:r>
            <a:endParaRPr b="1" sz="3200" lang="en-US"/>
          </a:p>
          <a:p>
            <a:r>
              <a:rPr lang="en-US"/>
              <a:t>Endoplasmic reticulum is made up of tubules and microsomal vesicles. These structures form an interconnected network, which acts as the link between organelles and cell membrane. The ER is of two types, namely rough ER and smooth ER. Rough (granular) ER is studded with ribosomes. It is</a:t>
            </a:r>
            <a:endParaRPr lang="en-US"/>
          </a:p>
          <a:p>
            <a:r>
              <a:rPr lang="en-US"/>
              <a:t>concerned with synthesis of proteins. Smooth (agranular)</a:t>
            </a:r>
            <a:endParaRPr lang="en-US"/>
          </a:p>
          <a:p>
            <a:r>
              <a:rPr lang="en-US"/>
              <a:t>ER lacks ribosomes and is concerned with the synthesis of</a:t>
            </a:r>
            <a:endParaRPr lang="en-US"/>
          </a:p>
          <a:p>
            <a:r>
              <a:rPr lang="en-US"/>
              <a:t>lipids, steroids, cholesterol and carbohydrates.</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7" name=""/>
        <p:cNvGrpSpPr/>
        <p:nvPr/>
      </p:nvGrpSpPr>
      <p:grpSpPr>
        <a:xfrm>
          <a:off x="0" y="0"/>
          <a:ext cx="0" cy="0"/>
          <a:chOff x="0" y="0"/>
          <a:chExt cx="0" cy="0"/>
        </a:xfrm>
      </p:grpSpPr>
      <p:sp>
        <p:nvSpPr>
          <p:cNvPr id="1048674" name=""/>
          <p:cNvSpPr>
            <a:spLocks noGrp="1"/>
          </p:cNvSpPr>
          <p:nvPr>
            <p:ph type="ctrTitle"/>
          </p:nvPr>
        </p:nvSpPr>
        <p:spPr>
          <a:xfrm flipV="0">
            <a:off x="685800" y="-2294905"/>
            <a:ext cx="8435861" cy="10726"/>
          </a:xfrm>
        </p:spPr>
        <p:txBody>
          <a:bodyPr>
            <a:normAutofit fontScale="90000"/>
          </a:bodyPr>
          <a:p>
            <a:endParaRPr lang="en-US"/>
          </a:p>
        </p:txBody>
      </p:sp>
      <p:sp>
        <p:nvSpPr>
          <p:cNvPr id="1048675" name=""/>
          <p:cNvSpPr>
            <a:spLocks noGrp="1"/>
          </p:cNvSpPr>
          <p:nvPr>
            <p:ph type="subTitle" idx="1"/>
          </p:nvPr>
        </p:nvSpPr>
        <p:spPr>
          <a:xfrm>
            <a:off x="0" y="358609"/>
            <a:ext cx="8601528" cy="5066571"/>
          </a:xfrm>
        </p:spPr>
        <p:txBody>
          <a:bodyPr>
            <a:normAutofit fontScale="66667" lnSpcReduction="20000"/>
          </a:bodyPr>
          <a:p>
            <a:r>
              <a:rPr b="1" sz="3200" lang="en-US"/>
              <a:t>Golgi Apparatus</a:t>
            </a:r>
            <a:endParaRPr b="1" sz="3200" lang="en-US"/>
          </a:p>
          <a:p>
            <a:r>
              <a:rPr lang="en-US"/>
              <a:t>Golgi apparatus (Golgi body or Golgi complex) is present in all the cells except red blood cells (RBCs). It consists of five to eight flattened membranous sacs called cisternae. The Golgi apparatus is situated near the nucleus. It is concerned with the processing and delivery of substances such as proteins and lipids to different parts of the cell. It functions similar to a post office because, it packs the processed materials into the secretory granules, secretory vesicles and lysosomes, and dispatch them either out of the cell or to another part of the cell. It also functions similar to a shipping department of the cell because it sorts out and labels the materials for distribution to their proper destinations.</a:t>
            </a:r>
            <a:endParaRPr lang="en-US"/>
          </a:p>
          <a:p>
            <a:r>
              <a:rPr b="1" sz="3200" lang="en-US"/>
              <a:t>Lysosomes</a:t>
            </a:r>
            <a:endParaRPr b="1" lang="en-US"/>
          </a:p>
          <a:p>
            <a:r>
              <a:rPr lang="en-US"/>
              <a:t>Lysosomes are membrane-bound spheroidal bodies containing hydrolase enzymes capable of degrading a wide variety of substances. They are present in all cells except mature RBC. They are dominant in neutrophils. They help in the digestion of unwanted substances and removal of excess secretory products in cells.</a:t>
            </a:r>
            <a:endParaRPr lang="en-US"/>
          </a:p>
          <a:p>
            <a:r>
              <a:rPr b="1" sz="3600" lang="en-US"/>
              <a:t>Peroxisomes</a:t>
            </a:r>
            <a:endParaRPr b="1" lang="en-US"/>
          </a:p>
          <a:p>
            <a:r>
              <a:rPr lang="en-US"/>
              <a:t>Peroxisomes are small, spherical, membrane bound organelle that closely resemble lysosomes. However, they contain entirely different set of enzymes-oxidases and catalases. Large peroxisomes are found in liver and kidney cells. They help in the detoxification and oxidation of a wide variety of compounds.</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38" name=""/>
        <p:cNvGrpSpPr/>
        <p:nvPr/>
      </p:nvGrpSpPr>
      <p:grpSpPr>
        <a:xfrm>
          <a:off x="0" y="0"/>
          <a:ext cx="0" cy="0"/>
          <a:chOff x="0" y="0"/>
          <a:chExt cx="0" cy="0"/>
        </a:xfrm>
      </p:grpSpPr>
      <p:sp>
        <p:nvSpPr>
          <p:cNvPr id="1048676" name=""/>
          <p:cNvSpPr>
            <a:spLocks noGrp="1"/>
          </p:cNvSpPr>
          <p:nvPr>
            <p:ph type="ctrTitle"/>
          </p:nvPr>
        </p:nvSpPr>
        <p:spPr>
          <a:xfrm flipV="0">
            <a:off x="685799" y="-2786969"/>
            <a:ext cx="7319967" cy="111855"/>
          </a:xfrm>
        </p:spPr>
        <p:txBody>
          <a:bodyPr>
            <a:normAutofit fontScale="90000"/>
          </a:bodyPr>
          <a:p>
            <a:endParaRPr lang="en-US"/>
          </a:p>
        </p:txBody>
      </p:sp>
      <p:sp>
        <p:nvSpPr>
          <p:cNvPr id="1048677" name=""/>
          <p:cNvSpPr>
            <a:spLocks noGrp="1"/>
          </p:cNvSpPr>
          <p:nvPr>
            <p:ph type="subTitle" idx="1"/>
          </p:nvPr>
        </p:nvSpPr>
        <p:spPr>
          <a:xfrm>
            <a:off x="233796" y="332661"/>
            <a:ext cx="8594148" cy="5657005"/>
          </a:xfrm>
        </p:spPr>
        <p:txBody>
          <a:bodyPr>
            <a:normAutofit fontScale="75000" lnSpcReduction="20000"/>
          </a:bodyPr>
          <a:p>
            <a:r>
              <a:rPr b="1" sz="3200" lang="en-US"/>
              <a:t>Centrosomes</a:t>
            </a:r>
            <a:endParaRPr b="1" lang="en-US"/>
          </a:p>
          <a:p>
            <a:r>
              <a:rPr lang="en-US"/>
              <a:t>The centrosome is situated near the center of the cell close to the nucleus. It consists of two cylindrical structures called centrioles, which are responsible for the movement of chromosomes during cell division.</a:t>
            </a:r>
            <a:endParaRPr lang="en-US"/>
          </a:p>
          <a:p>
            <a:r>
              <a:rPr b="1" sz="3200" lang="en-US"/>
              <a:t>Mitochondria</a:t>
            </a:r>
            <a:endParaRPr b="1" lang="en-US"/>
          </a:p>
          <a:p>
            <a:r>
              <a:rPr lang="en-US"/>
              <a:t>Mitochondria are membrane-bound organelles and are called power-generating units of the cell. Each mitochondrion consists of two layers of membrane. It contains enzymes, Ca2+, glycogen, ribonucleic acid (RNA), deoxyribonucleic acid (DNA), etc. Mitochondria have several unique features among other cell organelles-they can move, change their size and shape, and divide within the cells. Also they synthesize 37 of their own constituent proteins. It is the chief site of tricarboxylic acid (TCA) cycle, electron transport chain and fatty acid metabolism. It helps in release of energy from adenosine triphosphate (ATP) and guanosine triphosphate (GTP). It can store Ca2+.</a:t>
            </a:r>
            <a:endParaRPr lang="en-US"/>
          </a:p>
          <a:p>
            <a:r>
              <a:rPr b="1" sz="3200" lang="en-US"/>
              <a:t>Cytoskeleton</a:t>
            </a:r>
            <a:endParaRPr b="1" lang="en-US"/>
          </a:p>
          <a:p>
            <a:r>
              <a:rPr lang="en-US"/>
              <a:t>The cytoskeleton of the cell is a complex network that gives shape, support and stability to the cell. It is also essential for the cellular movements and the response of the cell to external stimuli. The cytoskeleton consists of three major protein components, viz. microtubules, intermediate filaments and microfilaments.</a:t>
            </a:r>
            <a:endParaRPr lang="en-US"/>
          </a:p>
        </p:txBody>
      </p:sp>
    </p:spTree>
  </p:cSld>
  <p:clrMapOvr>
    <a:masterClrMapping/>
  </p:clrMapOvr>
</p:sld>
</file>

<file path=ppt/theme/theme1.xml><?xml version="1.0" encoding="utf-8"?>
<a:theme xmlns:a="http://schemas.openxmlformats.org/drawingml/2006/main" name="Office Theme">
  <a:themeElements>
    <a:clrScheme name="Office Them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WPS Office</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creator>RMX1971</dc:creator>
  <dcterms:created xsi:type="dcterms:W3CDTF">2015-05-11T22:30:45Z</dcterms:created>
  <dcterms:modified xsi:type="dcterms:W3CDTF">2022-07-06T17:46:15Z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b93b035aceff4b01bb68d226ab1b9a5b</vt:lpwstr>
  </property>
</Properties>
</file>