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tableStyles" Target="tableStyle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7" name=""/>
        <p:cNvGrpSpPr/>
        <p:nvPr/>
      </p:nvGrpSpPr>
      <p:grpSpPr>
        <a:xfrm>
          <a:off x="0" y="0"/>
          <a:ext cx="0" cy="0"/>
          <a:chOff x="0" y="0"/>
          <a:chExt cx="0" cy="0"/>
        </a:xfrm>
      </p:grpSpPr>
      <p:sp>
        <p:nvSpPr>
          <p:cNvPr id="104866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0" name=""/>
        <p:cNvGrpSpPr/>
        <p:nvPr/>
      </p:nvGrpSpPr>
      <p:grpSpPr>
        <a:xfrm>
          <a:off x="0" y="0"/>
          <a:ext cx="0" cy="0"/>
          <a:chOff x="0" y="0"/>
          <a:chExt cx="0" cy="0"/>
        </a:xfrm>
      </p:grpSpPr>
      <p:sp>
        <p:nvSpPr>
          <p:cNvPr id="1048594"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95"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9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7" name="Footer Placeholder 4"/>
          <p:cNvSpPr>
            <a:spLocks noGrp="1"/>
          </p:cNvSpPr>
          <p:nvPr>
            <p:ph type="ftr" sz="quarter" idx="11"/>
          </p:nvPr>
        </p:nvSpPr>
        <p:spPr/>
        <p:txBody>
          <a:bodyPr/>
          <a:p>
            <a:endParaRPr altLang="en-US" lang="zh-CN"/>
          </a:p>
        </p:txBody>
      </p:sp>
      <p:sp>
        <p:nvSpPr>
          <p:cNvPr id="104859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5" name=""/>
        <p:cNvGrpSpPr/>
        <p:nvPr/>
      </p:nvGrpSpPr>
      <p:grpSpPr>
        <a:xfrm>
          <a:off x="0" y="0"/>
          <a:ext cx="0" cy="0"/>
          <a:chOff x="0" y="0"/>
          <a:chExt cx="0" cy="0"/>
        </a:xfrm>
      </p:grpSpPr>
      <p:sp>
        <p:nvSpPr>
          <p:cNvPr id="1048650" name="Title 1"/>
          <p:cNvSpPr>
            <a:spLocks noGrp="1"/>
          </p:cNvSpPr>
          <p:nvPr>
            <p:ph type="title"/>
          </p:nvPr>
        </p:nvSpPr>
        <p:spPr/>
        <p:txBody>
          <a:bodyPr/>
          <a:p>
            <a:r>
              <a:rPr altLang="zh-CN" lang="en-US" smtClean="0"/>
              <a:t>Click to edit Master title style</a:t>
            </a:r>
            <a:endParaRPr dirty="0" lang="en-US"/>
          </a:p>
        </p:txBody>
      </p:sp>
      <p:sp>
        <p:nvSpPr>
          <p:cNvPr id="1048651"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3" name="Footer Placeholder 4"/>
          <p:cNvSpPr>
            <a:spLocks noGrp="1"/>
          </p:cNvSpPr>
          <p:nvPr>
            <p:ph type="ftr" sz="quarter" idx="11"/>
          </p:nvPr>
        </p:nvSpPr>
        <p:spPr/>
        <p:txBody>
          <a:bodyPr/>
          <a:p>
            <a:endParaRPr altLang="en-US" lang="zh-CN"/>
          </a:p>
        </p:txBody>
      </p:sp>
      <p:sp>
        <p:nvSpPr>
          <p:cNvPr id="104865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1" name=""/>
        <p:cNvGrpSpPr/>
        <p:nvPr/>
      </p:nvGrpSpPr>
      <p:grpSpPr>
        <a:xfrm>
          <a:off x="0" y="0"/>
          <a:ext cx="0" cy="0"/>
          <a:chOff x="0" y="0"/>
          <a:chExt cx="0" cy="0"/>
        </a:xfrm>
      </p:grpSpPr>
      <p:sp>
        <p:nvSpPr>
          <p:cNvPr id="1048631"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32"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4" name="Footer Placeholder 4"/>
          <p:cNvSpPr>
            <a:spLocks noGrp="1"/>
          </p:cNvSpPr>
          <p:nvPr>
            <p:ph type="ftr" sz="quarter" idx="11"/>
          </p:nvPr>
        </p:nvSpPr>
        <p:spPr/>
        <p:txBody>
          <a:bodyPr/>
          <a:p>
            <a:endParaRPr altLang="en-US" lang="zh-CN"/>
          </a:p>
        </p:txBody>
      </p:sp>
      <p:sp>
        <p:nvSpPr>
          <p:cNvPr id="104863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5" name=""/>
        <p:cNvGrpSpPr/>
        <p:nvPr/>
      </p:nvGrpSpPr>
      <p:grpSpPr>
        <a:xfrm>
          <a:off x="0" y="0"/>
          <a:ext cx="0" cy="0"/>
          <a:chOff x="0" y="0"/>
          <a:chExt cx="0" cy="0"/>
        </a:xfrm>
      </p:grpSpPr>
      <p:sp>
        <p:nvSpPr>
          <p:cNvPr id="1048581" name="Title 1"/>
          <p:cNvSpPr>
            <a:spLocks noGrp="1"/>
          </p:cNvSpPr>
          <p:nvPr>
            <p:ph type="title"/>
          </p:nvPr>
        </p:nvSpPr>
        <p:spPr/>
        <p:txBody>
          <a:bodyPr/>
          <a:p>
            <a:r>
              <a:rPr altLang="zh-CN" lang="en-US" smtClean="0"/>
              <a:t>Click to edit Master title style</a:t>
            </a:r>
            <a:endParaRPr dirty="0" lang="en-US"/>
          </a:p>
        </p:txBody>
      </p:sp>
      <p:sp>
        <p:nvSpPr>
          <p:cNvPr id="1048582"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4" name=""/>
        <p:cNvGrpSpPr/>
        <p:nvPr/>
      </p:nvGrpSpPr>
      <p:grpSpPr>
        <a:xfrm>
          <a:off x="0" y="0"/>
          <a:ext cx="0" cy="0"/>
          <a:chOff x="0" y="0"/>
          <a:chExt cx="0" cy="0"/>
        </a:xfrm>
      </p:grpSpPr>
      <p:sp>
        <p:nvSpPr>
          <p:cNvPr id="1048645"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46"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4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8" name="Footer Placeholder 4"/>
          <p:cNvSpPr>
            <a:spLocks noGrp="1"/>
          </p:cNvSpPr>
          <p:nvPr>
            <p:ph type="ftr" sz="quarter" idx="11"/>
          </p:nvPr>
        </p:nvSpPr>
        <p:spPr/>
        <p:txBody>
          <a:bodyPr/>
          <a:p>
            <a:endParaRPr altLang="en-US" lang="zh-CN"/>
          </a:p>
        </p:txBody>
      </p:sp>
      <p:sp>
        <p:nvSpPr>
          <p:cNvPr id="104864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8" name=""/>
        <p:cNvGrpSpPr/>
        <p:nvPr/>
      </p:nvGrpSpPr>
      <p:grpSpPr>
        <a:xfrm>
          <a:off x="0" y="0"/>
          <a:ext cx="0" cy="0"/>
          <a:chOff x="0" y="0"/>
          <a:chExt cx="0" cy="0"/>
        </a:xfrm>
      </p:grpSpPr>
      <p:sp>
        <p:nvSpPr>
          <p:cNvPr id="1048613" name="Title 1"/>
          <p:cNvSpPr>
            <a:spLocks noGrp="1"/>
          </p:cNvSpPr>
          <p:nvPr>
            <p:ph type="title"/>
          </p:nvPr>
        </p:nvSpPr>
        <p:spPr/>
        <p:txBody>
          <a:bodyPr/>
          <a:p>
            <a:r>
              <a:rPr altLang="zh-CN" lang="en-US" smtClean="0"/>
              <a:t>Click to edit Master title style</a:t>
            </a:r>
            <a:endParaRPr dirty="0" lang="en-US"/>
          </a:p>
        </p:txBody>
      </p:sp>
      <p:sp>
        <p:nvSpPr>
          <p:cNvPr id="1048614"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5"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6"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7" name="Footer Placeholder 5"/>
          <p:cNvSpPr>
            <a:spLocks noGrp="1"/>
          </p:cNvSpPr>
          <p:nvPr>
            <p:ph type="ftr" sz="quarter" idx="11"/>
          </p:nvPr>
        </p:nvSpPr>
        <p:spPr/>
        <p:txBody>
          <a:bodyPr/>
          <a:p>
            <a:endParaRPr altLang="en-US" lang="zh-CN"/>
          </a:p>
        </p:txBody>
      </p:sp>
      <p:sp>
        <p:nvSpPr>
          <p:cNvPr id="1048618"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9" name=""/>
        <p:cNvGrpSpPr/>
        <p:nvPr/>
      </p:nvGrpSpPr>
      <p:grpSpPr>
        <a:xfrm>
          <a:off x="0" y="0"/>
          <a:ext cx="0" cy="0"/>
          <a:chOff x="0" y="0"/>
          <a:chExt cx="0" cy="0"/>
        </a:xfrm>
      </p:grpSpPr>
      <p:sp>
        <p:nvSpPr>
          <p:cNvPr id="1048619"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0"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1"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2"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3"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4"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5" name="Footer Placeholder 7"/>
          <p:cNvSpPr>
            <a:spLocks noGrp="1"/>
          </p:cNvSpPr>
          <p:nvPr>
            <p:ph type="ftr" sz="quarter" idx="11"/>
          </p:nvPr>
        </p:nvSpPr>
        <p:spPr/>
        <p:txBody>
          <a:bodyPr/>
          <a:p>
            <a:endParaRPr altLang="en-US" lang="zh-CN"/>
          </a:p>
        </p:txBody>
      </p:sp>
      <p:sp>
        <p:nvSpPr>
          <p:cNvPr id="1048626"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0" name=""/>
        <p:cNvGrpSpPr/>
        <p:nvPr/>
      </p:nvGrpSpPr>
      <p:grpSpPr>
        <a:xfrm>
          <a:off x="0" y="0"/>
          <a:ext cx="0" cy="0"/>
          <a:chOff x="0" y="0"/>
          <a:chExt cx="0" cy="0"/>
        </a:xfrm>
      </p:grpSpPr>
      <p:sp>
        <p:nvSpPr>
          <p:cNvPr id="1048627" name="Title 1"/>
          <p:cNvSpPr>
            <a:spLocks noGrp="1"/>
          </p:cNvSpPr>
          <p:nvPr>
            <p:ph type="title"/>
          </p:nvPr>
        </p:nvSpPr>
        <p:spPr/>
        <p:txBody>
          <a:bodyPr/>
          <a:p>
            <a:r>
              <a:rPr altLang="zh-CN" lang="en-US" smtClean="0"/>
              <a:t>Click to edit Master title style</a:t>
            </a:r>
            <a:endParaRPr dirty="0" lang="en-US"/>
          </a:p>
        </p:txBody>
      </p:sp>
      <p:sp>
        <p:nvSpPr>
          <p:cNvPr id="1048628"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9" name="Footer Placeholder 3"/>
          <p:cNvSpPr>
            <a:spLocks noGrp="1"/>
          </p:cNvSpPr>
          <p:nvPr>
            <p:ph type="ftr" sz="quarter" idx="11"/>
          </p:nvPr>
        </p:nvSpPr>
        <p:spPr/>
        <p:txBody>
          <a:bodyPr/>
          <a:p>
            <a:endParaRPr altLang="en-US" lang="zh-CN"/>
          </a:p>
        </p:txBody>
      </p:sp>
      <p:sp>
        <p:nvSpPr>
          <p:cNvPr id="1048630"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2" name=""/>
        <p:cNvGrpSpPr/>
        <p:nvPr/>
      </p:nvGrpSpPr>
      <p:grpSpPr>
        <a:xfrm>
          <a:off x="0" y="0"/>
          <a:ext cx="0" cy="0"/>
          <a:chOff x="0" y="0"/>
          <a:chExt cx="0" cy="0"/>
        </a:xfrm>
      </p:grpSpPr>
      <p:sp>
        <p:nvSpPr>
          <p:cNvPr id="1048636"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7" name="Footer Placeholder 2"/>
          <p:cNvSpPr>
            <a:spLocks noGrp="1"/>
          </p:cNvSpPr>
          <p:nvPr>
            <p:ph type="ftr" sz="quarter" idx="11"/>
          </p:nvPr>
        </p:nvSpPr>
        <p:spPr/>
        <p:txBody>
          <a:bodyPr/>
          <a:p>
            <a:endParaRPr altLang="en-US" lang="zh-CN"/>
          </a:p>
        </p:txBody>
      </p:sp>
      <p:sp>
        <p:nvSpPr>
          <p:cNvPr id="1048638"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6" name=""/>
        <p:cNvGrpSpPr/>
        <p:nvPr/>
      </p:nvGrpSpPr>
      <p:grpSpPr>
        <a:xfrm>
          <a:off x="0" y="0"/>
          <a:ext cx="0" cy="0"/>
          <a:chOff x="0" y="0"/>
          <a:chExt cx="0" cy="0"/>
        </a:xfrm>
      </p:grpSpPr>
      <p:sp>
        <p:nvSpPr>
          <p:cNvPr id="104865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5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9" name="Footer Placeholder 5"/>
          <p:cNvSpPr>
            <a:spLocks noGrp="1"/>
          </p:cNvSpPr>
          <p:nvPr>
            <p:ph type="ftr" sz="quarter" idx="11"/>
          </p:nvPr>
        </p:nvSpPr>
        <p:spPr/>
        <p:txBody>
          <a:bodyPr/>
          <a:p>
            <a:endParaRPr altLang="en-US" lang="zh-CN"/>
          </a:p>
        </p:txBody>
      </p:sp>
      <p:sp>
        <p:nvSpPr>
          <p:cNvPr id="104866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3" name=""/>
        <p:cNvGrpSpPr/>
        <p:nvPr/>
      </p:nvGrpSpPr>
      <p:grpSpPr>
        <a:xfrm>
          <a:off x="0" y="0"/>
          <a:ext cx="0" cy="0"/>
          <a:chOff x="0" y="0"/>
          <a:chExt cx="0" cy="0"/>
        </a:xfrm>
      </p:grpSpPr>
      <p:sp>
        <p:nvSpPr>
          <p:cNvPr id="1048639"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0"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41"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2"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3" name="Footer Placeholder 5"/>
          <p:cNvSpPr>
            <a:spLocks noGrp="1"/>
          </p:cNvSpPr>
          <p:nvPr>
            <p:ph type="ftr" sz="quarter" idx="11"/>
          </p:nvPr>
        </p:nvSpPr>
        <p:spPr/>
        <p:txBody>
          <a:bodyPr/>
          <a:p>
            <a:endParaRPr altLang="en-US" lang="zh-CN"/>
          </a:p>
        </p:txBody>
      </p:sp>
      <p:sp>
        <p:nvSpPr>
          <p:cNvPr id="1048644"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3"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9" name="Title 1"/>
          <p:cNvSpPr>
            <a:spLocks noGrp="1"/>
          </p:cNvSpPr>
          <p:nvPr>
            <p:ph type="ctrTitle"/>
          </p:nvPr>
        </p:nvSpPr>
        <p:spPr/>
        <p:txBody>
          <a:bodyPr/>
          <a:p>
            <a:r>
              <a:rPr altLang="zh-CN" lang="en-US"/>
              <a:t>C</a:t>
            </a:r>
            <a:r>
              <a:rPr altLang="zh-CN" lang="en-US"/>
              <a:t>Y</a:t>
            </a:r>
            <a:r>
              <a:rPr altLang="zh-CN" lang="en-US"/>
              <a:t>S</a:t>
            </a:r>
            <a:r>
              <a:rPr altLang="zh-CN" lang="en-US"/>
              <a:t>T</a:t>
            </a:r>
            <a:r>
              <a:rPr altLang="zh-CN" lang="en-US"/>
              <a:t>S</a:t>
            </a:r>
            <a:r>
              <a:rPr altLang="zh-CN" lang="en-US"/>
              <a:t> </a:t>
            </a:r>
            <a:r>
              <a:rPr altLang="zh-CN" lang="en-US"/>
              <a:t>A</a:t>
            </a:r>
            <a:r>
              <a:rPr altLang="zh-CN" lang="en-US"/>
              <a:t>N</a:t>
            </a:r>
            <a:r>
              <a:rPr altLang="zh-CN" lang="en-US"/>
              <a:t>D</a:t>
            </a:r>
            <a:r>
              <a:rPr altLang="zh-CN" lang="en-US"/>
              <a:t> </a:t>
            </a:r>
            <a:r>
              <a:rPr altLang="zh-CN" lang="en-US"/>
              <a:t>T</a:t>
            </a:r>
            <a:r>
              <a:rPr altLang="zh-CN" lang="en-US"/>
              <a:t>U</a:t>
            </a:r>
            <a:r>
              <a:rPr altLang="zh-CN" lang="en-US"/>
              <a:t>M</a:t>
            </a:r>
            <a:r>
              <a:rPr altLang="zh-CN" lang="en-US"/>
              <a:t>O</a:t>
            </a:r>
            <a:r>
              <a:rPr altLang="zh-CN" lang="en-US"/>
              <a:t>U</a:t>
            </a:r>
            <a:r>
              <a:rPr altLang="zh-CN" lang="en-US"/>
              <a:t>R</a:t>
            </a:r>
            <a:r>
              <a:rPr altLang="zh-CN" lang="en-US"/>
              <a:t>S</a:t>
            </a:r>
            <a:endParaRPr altLang="zh-CN" lang="en-US"/>
          </a:p>
        </p:txBody>
      </p:sp>
      <p:sp>
        <p:nvSpPr>
          <p:cNvPr id="1048600" name="Subtitle 2"/>
          <p:cNvSpPr>
            <a:spLocks noGrp="1"/>
          </p:cNvSpPr>
          <p:nvPr>
            <p:ph type="subTitle" idx="1"/>
          </p:nvPr>
        </p:nvSpPr>
        <p:spPr/>
        <p:txBody>
          <a:bodyPr/>
          <a:p>
            <a:r>
              <a:rPr altLang="zh-CN" lang="en-US"/>
              <a:t>L</a:t>
            </a:r>
            <a:r>
              <a:rPr altLang="zh-CN" lang="en-US"/>
              <a:t>U</a:t>
            </a:r>
            <a:r>
              <a:rPr altLang="zh-CN" lang="en-US"/>
              <a:t>N</a:t>
            </a:r>
            <a:r>
              <a:rPr altLang="zh-CN" lang="en-US"/>
              <a:t>G</a:t>
            </a:r>
            <a:r>
              <a:rPr altLang="zh-CN" lang="en-US"/>
              <a:t> </a:t>
            </a:r>
            <a:r>
              <a:rPr altLang="zh-CN" lang="en-US"/>
              <a:t>C</a:t>
            </a:r>
            <a:r>
              <a:rPr altLang="zh-CN" lang="en-US"/>
              <a:t>A</a:t>
            </a:r>
            <a:r>
              <a:rPr altLang="zh-CN" lang="en-US"/>
              <a:t>N</a:t>
            </a:r>
            <a:r>
              <a:rPr altLang="zh-CN" lang="en-US"/>
              <a:t>C</a:t>
            </a:r>
            <a:r>
              <a:rPr altLang="zh-CN" lang="en-US"/>
              <a:t>E</a:t>
            </a:r>
            <a:r>
              <a:rPr altLang="zh-CN" lang="en-US"/>
              <a:t>R</a:t>
            </a:r>
            <a:endParaRPr altLang="zh-CN" lang="en-US"/>
          </a:p>
          <a:p>
            <a:r>
              <a:rPr altLang="zh-CN" lang="en-US"/>
              <a:t>P</a:t>
            </a:r>
            <a:r>
              <a:rPr altLang="zh-CN" lang="en-US"/>
              <a:t>r</a:t>
            </a:r>
            <a:r>
              <a:rPr altLang="zh-CN" lang="en-US"/>
              <a:t>e</a:t>
            </a:r>
            <a:r>
              <a:rPr altLang="zh-CN" lang="en-US"/>
              <a:t>s</a:t>
            </a:r>
            <a:r>
              <a:rPr altLang="zh-CN" lang="en-US"/>
              <a:t>e</a:t>
            </a:r>
            <a:r>
              <a:rPr altLang="zh-CN" lang="en-US"/>
              <a:t>n</a:t>
            </a:r>
            <a:r>
              <a:rPr altLang="zh-CN" lang="en-US"/>
              <a:t>ted </a:t>
            </a:r>
            <a:r>
              <a:rPr altLang="zh-CN" lang="en-US"/>
              <a:t>b</a:t>
            </a:r>
            <a:r>
              <a:rPr altLang="zh-CN" lang="en-US"/>
              <a:t>y</a:t>
            </a:r>
            <a:endParaRPr altLang="zh-CN" lang="en-US"/>
          </a:p>
          <a:p>
            <a:r>
              <a:rPr altLang="zh-CN" lang="en-US"/>
              <a:t>L</a:t>
            </a:r>
            <a:r>
              <a:rPr altLang="zh-CN" lang="en-US"/>
              <a:t>i</a:t>
            </a:r>
            <a:r>
              <a:rPr altLang="zh-CN" lang="en-US"/>
              <a:t>y</a:t>
            </a:r>
            <a:r>
              <a:rPr altLang="zh-CN" lang="en-US"/>
              <a:t>a</a:t>
            </a:r>
            <a:r>
              <a:rPr altLang="zh-CN" lang="en-US"/>
              <a:t> </a:t>
            </a:r>
            <a:r>
              <a:rPr altLang="zh-CN" lang="en-US"/>
              <a:t>J</a:t>
            </a:r>
            <a:r>
              <a:rPr altLang="zh-CN" lang="en-US"/>
              <a:t>o</a:t>
            </a:r>
            <a:r>
              <a:rPr altLang="zh-CN" lang="en-US"/>
              <a:t>y</a:t>
            </a:r>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88" name=""/>
          <p:cNvSpPr>
            <a:spLocks noGrp="1"/>
          </p:cNvSpPr>
          <p:nvPr>
            <p:ph type="title"/>
          </p:nvPr>
        </p:nvSpPr>
        <p:spPr/>
        <p:txBody>
          <a:bodyPr/>
          <a:p>
            <a:pPr algn="ctr"/>
            <a:r>
              <a:rPr lang="en-US"/>
              <a:t>D</a:t>
            </a:r>
            <a:r>
              <a:rPr lang="en-US"/>
              <a:t>I</a:t>
            </a:r>
            <a:r>
              <a:rPr lang="en-US"/>
              <a:t>A</a:t>
            </a:r>
            <a:r>
              <a:rPr lang="en-US"/>
              <a:t>G</a:t>
            </a:r>
            <a:r>
              <a:rPr lang="en-US"/>
              <a:t>N</a:t>
            </a:r>
            <a:r>
              <a:rPr lang="en-US"/>
              <a:t>O</a:t>
            </a:r>
            <a:r>
              <a:rPr lang="en-US"/>
              <a:t>S</a:t>
            </a:r>
            <a:r>
              <a:rPr lang="en-US"/>
              <a:t>T</a:t>
            </a:r>
            <a:r>
              <a:rPr lang="en-US"/>
              <a:t>I</a:t>
            </a:r>
            <a:r>
              <a:rPr lang="en-US"/>
              <a:t>C</a:t>
            </a:r>
            <a:r>
              <a:rPr lang="en-US"/>
              <a:t> </a:t>
            </a:r>
            <a:r>
              <a:rPr lang="en-US"/>
              <a:t>E</a:t>
            </a:r>
            <a:r>
              <a:rPr lang="en-US"/>
              <a:t>V</a:t>
            </a:r>
            <a:r>
              <a:rPr lang="en-US"/>
              <a:t>A</a:t>
            </a:r>
            <a:r>
              <a:rPr lang="en-US"/>
              <a:t>L</a:t>
            </a:r>
            <a:r>
              <a:rPr lang="en-US"/>
              <a:t>U</a:t>
            </a:r>
            <a:r>
              <a:rPr lang="en-US"/>
              <a:t>A</a:t>
            </a:r>
            <a:r>
              <a:rPr lang="en-US"/>
              <a:t>T</a:t>
            </a:r>
            <a:r>
              <a:rPr lang="en-US"/>
              <a:t>I</a:t>
            </a:r>
            <a:r>
              <a:rPr lang="en-US"/>
              <a:t>O</a:t>
            </a:r>
            <a:r>
              <a:rPr lang="en-US"/>
              <a:t>N</a:t>
            </a:r>
            <a:r>
              <a:rPr lang="en-US"/>
              <a:t>S</a:t>
            </a:r>
            <a:endParaRPr lang="en-US"/>
          </a:p>
        </p:txBody>
      </p:sp>
      <p:sp>
        <p:nvSpPr>
          <p:cNvPr id="1048589" name=""/>
          <p:cNvSpPr>
            <a:spLocks noGrp="1"/>
          </p:cNvSpPr>
          <p:nvPr>
            <p:ph idx="1"/>
          </p:nvPr>
        </p:nvSpPr>
        <p:spPr/>
        <p:txBody>
          <a:bodyPr>
            <a:normAutofit fontScale="92857" lnSpcReduction="20000"/>
          </a:bodyPr>
          <a:p>
            <a:r>
              <a:rPr lang="en-US"/>
              <a:t>Chest x-ray. A chest x-ray is often the first test your doctor will do to look for any abnormal areas in the lungs. ...</a:t>
            </a:r>
            <a:endParaRPr lang="en-US"/>
          </a:p>
          <a:p>
            <a:r>
              <a:rPr lang="en-US"/>
              <a:t>Computed tomography (CT) scan. ...</a:t>
            </a:r>
            <a:endParaRPr lang="en-US"/>
          </a:p>
          <a:p>
            <a:r>
              <a:rPr lang="en-US"/>
              <a:t>Magnetic resonance imaging (MRI) scan. ...</a:t>
            </a:r>
            <a:endParaRPr lang="en-US"/>
          </a:p>
          <a:p>
            <a:r>
              <a:rPr lang="en-US"/>
              <a:t>Positron emission tomography (PET) scan. ...</a:t>
            </a:r>
            <a:endParaRPr lang="en-US"/>
          </a:p>
          <a:p>
            <a:r>
              <a:rPr lang="en-US"/>
              <a:t>Bone scan. ...</a:t>
            </a:r>
            <a:endParaRPr lang="en-US"/>
          </a:p>
          <a:p>
            <a:r>
              <a:rPr lang="en-US"/>
              <a:t>Sputum cytology. ...</a:t>
            </a:r>
            <a:endParaRPr lang="en-US"/>
          </a:p>
          <a:p>
            <a:r>
              <a:rPr lang="en-US"/>
              <a:t>Thoracentesis. ...</a:t>
            </a:r>
            <a:endParaRPr lang="en-US"/>
          </a:p>
          <a:p>
            <a:r>
              <a:rPr lang="en-US"/>
              <a:t>Needle biopsy.</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86" name=""/>
          <p:cNvSpPr>
            <a:spLocks noGrp="1"/>
          </p:cNvSpPr>
          <p:nvPr>
            <p:ph type="title"/>
          </p:nvPr>
        </p:nvSpPr>
        <p:spPr/>
        <p:txBody>
          <a:bodyPr/>
          <a:p>
            <a:pPr algn="ctr"/>
            <a:r>
              <a:rPr lang="en-US"/>
              <a:t>M</a:t>
            </a:r>
            <a:r>
              <a:rPr lang="en-US"/>
              <a:t>E</a:t>
            </a:r>
            <a:r>
              <a:rPr lang="en-US"/>
              <a:t>D</a:t>
            </a:r>
            <a:r>
              <a:rPr lang="en-US"/>
              <a:t>I</a:t>
            </a:r>
            <a:r>
              <a:rPr lang="en-US"/>
              <a:t>C</a:t>
            </a:r>
            <a:r>
              <a:rPr lang="en-US"/>
              <a:t>A</a:t>
            </a:r>
            <a:r>
              <a:rPr lang="en-US"/>
              <a:t>L</a:t>
            </a:r>
            <a:r>
              <a:rPr lang="en-US"/>
              <a:t> </a:t>
            </a:r>
            <a:r>
              <a:rPr lang="en-US"/>
              <a:t>M</a:t>
            </a:r>
            <a:r>
              <a:rPr lang="en-US"/>
              <a:t>A</a:t>
            </a:r>
            <a:r>
              <a:rPr lang="en-US"/>
              <a:t>N</a:t>
            </a:r>
            <a:r>
              <a:rPr lang="en-US"/>
              <a:t>A</a:t>
            </a:r>
            <a:r>
              <a:rPr lang="en-US"/>
              <a:t>G</a:t>
            </a:r>
            <a:r>
              <a:rPr lang="en-US"/>
              <a:t>E</a:t>
            </a:r>
            <a:r>
              <a:rPr lang="en-US"/>
              <a:t>M</a:t>
            </a:r>
            <a:r>
              <a:rPr lang="en-US"/>
              <a:t>E</a:t>
            </a:r>
            <a:r>
              <a:rPr lang="en-US"/>
              <a:t>NT </a:t>
            </a:r>
            <a:endParaRPr lang="en-US"/>
          </a:p>
        </p:txBody>
      </p:sp>
      <p:sp>
        <p:nvSpPr>
          <p:cNvPr id="1048587" name=""/>
          <p:cNvSpPr>
            <a:spLocks noGrp="1"/>
          </p:cNvSpPr>
          <p:nvPr>
            <p:ph idx="1"/>
          </p:nvPr>
        </p:nvSpPr>
        <p:spPr/>
        <p:txBody>
          <a:bodyPr/>
          <a:p>
            <a:pPr indent="-514350" marL="514350">
              <a:buFont typeface="+mj-lt"/>
              <a:buAutoNum type="arabicPeriod" startAt="1"/>
            </a:pPr>
            <a:r>
              <a:rPr lang="en-US"/>
              <a:t>Chemotherapy</a:t>
            </a:r>
            <a:r>
              <a:rPr lang="en-US"/>
              <a:t>-</a:t>
            </a:r>
            <a:r>
              <a:rPr lang="en-US"/>
              <a:t> </a:t>
            </a:r>
            <a:r>
              <a:rPr lang="en-US"/>
              <a:t>M</a:t>
            </a:r>
            <a:r>
              <a:rPr lang="en-US"/>
              <a:t>u</a:t>
            </a:r>
            <a:r>
              <a:rPr lang="en-US"/>
              <a:t>l</a:t>
            </a:r>
            <a:r>
              <a:rPr lang="en-US"/>
              <a:t>t</a:t>
            </a:r>
            <a:r>
              <a:rPr lang="en-US"/>
              <a:t>i</a:t>
            </a:r>
            <a:r>
              <a:rPr lang="en-US"/>
              <a:t> </a:t>
            </a:r>
            <a:r>
              <a:rPr lang="en-US"/>
              <a:t>a</a:t>
            </a:r>
            <a:r>
              <a:rPr lang="en-US"/>
              <a:t>g</a:t>
            </a:r>
            <a:r>
              <a:rPr lang="en-US"/>
              <a:t>e</a:t>
            </a:r>
            <a:r>
              <a:rPr lang="en-US"/>
              <a:t>n</a:t>
            </a:r>
            <a:r>
              <a:rPr lang="en-US"/>
              <a:t>t</a:t>
            </a:r>
            <a:r>
              <a:rPr lang="en-US"/>
              <a:t>. </a:t>
            </a:r>
            <a:r>
              <a:rPr lang="en-US"/>
              <a:t>:</a:t>
            </a:r>
            <a:r>
              <a:rPr lang="en-US"/>
              <a:t> </a:t>
            </a:r>
            <a:r>
              <a:rPr lang="en-US"/>
              <a:t>C</a:t>
            </a:r>
            <a:r>
              <a:rPr lang="en-US"/>
              <a:t>i</a:t>
            </a:r>
            <a:r>
              <a:rPr lang="en-US"/>
              <a:t>s</a:t>
            </a:r>
            <a:r>
              <a:rPr lang="en-US"/>
              <a:t>p</a:t>
            </a:r>
            <a:r>
              <a:rPr lang="en-US"/>
              <a:t>l</a:t>
            </a:r>
            <a:r>
              <a:rPr lang="en-US"/>
              <a:t>a</a:t>
            </a:r>
            <a:r>
              <a:rPr lang="en-US"/>
              <a:t>t</a:t>
            </a:r>
            <a:r>
              <a:rPr lang="en-US"/>
              <a:t>i</a:t>
            </a:r>
            <a:r>
              <a:rPr lang="en-US"/>
              <a:t>n</a:t>
            </a:r>
            <a:r>
              <a:rPr lang="en-US"/>
              <a:t>,</a:t>
            </a:r>
            <a:r>
              <a:rPr lang="en-US"/>
              <a:t> </a:t>
            </a:r>
            <a:r>
              <a:rPr lang="en-US"/>
              <a:t>p</a:t>
            </a:r>
            <a:r>
              <a:rPr lang="en-US"/>
              <a:t>a</a:t>
            </a:r>
            <a:r>
              <a:rPr lang="en-US"/>
              <a:t>c</a:t>
            </a:r>
            <a:r>
              <a:rPr lang="en-US"/>
              <a:t>l</a:t>
            </a:r>
            <a:r>
              <a:rPr lang="en-US"/>
              <a:t>i</a:t>
            </a:r>
            <a:r>
              <a:rPr lang="en-US"/>
              <a:t>t</a:t>
            </a:r>
            <a:r>
              <a:rPr lang="en-US"/>
              <a:t>a</a:t>
            </a:r>
            <a:r>
              <a:rPr lang="en-US"/>
              <a:t>x</a:t>
            </a:r>
            <a:r>
              <a:rPr lang="en-US"/>
              <a:t>e</a:t>
            </a:r>
            <a:r>
              <a:rPr lang="en-US"/>
              <a:t>l</a:t>
            </a:r>
            <a:r>
              <a:rPr lang="en-US"/>
              <a:t>,</a:t>
            </a:r>
            <a:r>
              <a:rPr lang="en-US"/>
              <a:t> </a:t>
            </a:r>
            <a:r>
              <a:rPr lang="en-US"/>
              <a:t>D</a:t>
            </a:r>
            <a:r>
              <a:rPr lang="en-US"/>
              <a:t>o</a:t>
            </a:r>
            <a:r>
              <a:rPr lang="en-US"/>
              <a:t>c</a:t>
            </a:r>
            <a:r>
              <a:rPr lang="en-US"/>
              <a:t>e</a:t>
            </a:r>
            <a:r>
              <a:rPr lang="en-US"/>
              <a:t>t</a:t>
            </a:r>
            <a:r>
              <a:rPr lang="en-US"/>
              <a:t>a</a:t>
            </a:r>
            <a:r>
              <a:rPr lang="en-US"/>
              <a:t>x</a:t>
            </a:r>
            <a:r>
              <a:rPr lang="en-US"/>
              <a:t>e</a:t>
            </a:r>
            <a:r>
              <a:rPr lang="en-US"/>
              <a:t>l</a:t>
            </a:r>
            <a:r>
              <a:rPr lang="en-US"/>
              <a:t> </a:t>
            </a:r>
            <a:r>
              <a:rPr lang="en-US"/>
              <a:t>,</a:t>
            </a:r>
            <a:r>
              <a:rPr lang="en-US"/>
              <a:t>To</a:t>
            </a:r>
            <a:r>
              <a:rPr lang="en-US"/>
              <a:t>p</a:t>
            </a:r>
            <a:r>
              <a:rPr lang="en-US"/>
              <a:t>a</a:t>
            </a:r>
            <a:r>
              <a:rPr lang="en-US"/>
              <a:t>t</a:t>
            </a:r>
            <a:r>
              <a:rPr lang="en-US"/>
              <a:t>e</a:t>
            </a:r>
            <a:r>
              <a:rPr lang="en-US"/>
              <a:t>c</a:t>
            </a:r>
            <a:r>
              <a:rPr lang="en-US"/>
              <a:t>a</a:t>
            </a:r>
            <a:r>
              <a:rPr lang="en-US"/>
              <a:t>n</a:t>
            </a:r>
            <a:r>
              <a:rPr lang="en-US"/>
              <a:t>,</a:t>
            </a:r>
            <a:r>
              <a:rPr lang="en-US"/>
              <a:t> </a:t>
            </a:r>
            <a:r>
              <a:rPr lang="en-US"/>
              <a:t>I</a:t>
            </a:r>
            <a:r>
              <a:rPr lang="en-US"/>
              <a:t>r</a:t>
            </a:r>
            <a:r>
              <a:rPr lang="en-US"/>
              <a:t>i</a:t>
            </a:r>
            <a:r>
              <a:rPr lang="en-US"/>
              <a:t>n</a:t>
            </a:r>
            <a:r>
              <a:rPr lang="en-US"/>
              <a:t>o</a:t>
            </a:r>
            <a:r>
              <a:rPr lang="en-US"/>
              <a:t>t</a:t>
            </a:r>
            <a:r>
              <a:rPr lang="en-US"/>
              <a:t>e</a:t>
            </a:r>
            <a:r>
              <a:rPr lang="en-US"/>
              <a:t>c</a:t>
            </a:r>
            <a:r>
              <a:rPr lang="en-US"/>
              <a:t>a</a:t>
            </a:r>
            <a:r>
              <a:rPr lang="en-US"/>
              <a:t>n</a:t>
            </a:r>
            <a:r>
              <a:rPr lang="en-US"/>
              <a:t>,</a:t>
            </a:r>
            <a:r>
              <a:rPr lang="en-US"/>
              <a:t> </a:t>
            </a:r>
            <a:r>
              <a:rPr lang="en-US"/>
              <a:t>V</a:t>
            </a:r>
            <a:r>
              <a:rPr lang="en-US"/>
              <a:t>i</a:t>
            </a:r>
            <a:r>
              <a:rPr lang="en-US"/>
              <a:t>n</a:t>
            </a:r>
            <a:r>
              <a:rPr lang="en-US"/>
              <a:t>o</a:t>
            </a:r>
            <a:r>
              <a:rPr lang="en-US"/>
              <a:t>r</a:t>
            </a:r>
            <a:r>
              <a:rPr lang="en-US"/>
              <a:t>e</a:t>
            </a:r>
            <a:r>
              <a:rPr lang="en-US"/>
              <a:t>l</a:t>
            </a:r>
            <a:r>
              <a:rPr lang="en-US"/>
              <a:t>b</a:t>
            </a:r>
            <a:r>
              <a:rPr lang="en-US"/>
              <a:t>i</a:t>
            </a:r>
            <a:r>
              <a:rPr lang="en-US"/>
              <a:t>n</a:t>
            </a:r>
            <a:r>
              <a:rPr lang="en-US"/>
              <a:t>e</a:t>
            </a:r>
            <a:r>
              <a:rPr lang="en-US"/>
              <a:t>,</a:t>
            </a:r>
            <a:r>
              <a:rPr lang="en-US"/>
              <a:t> </a:t>
            </a:r>
            <a:r>
              <a:rPr lang="en-US"/>
              <a:t>G</a:t>
            </a:r>
            <a:r>
              <a:rPr lang="en-US"/>
              <a:t>e</a:t>
            </a:r>
            <a:r>
              <a:rPr lang="en-US"/>
              <a:t>m</a:t>
            </a:r>
            <a:r>
              <a:rPr lang="en-US"/>
              <a:t>c</a:t>
            </a:r>
            <a:r>
              <a:rPr lang="en-US"/>
              <a:t>i</a:t>
            </a:r>
            <a:r>
              <a:rPr lang="en-US"/>
              <a:t>t</a:t>
            </a:r>
            <a:r>
              <a:rPr lang="en-US"/>
              <a:t>a</a:t>
            </a:r>
            <a:r>
              <a:rPr lang="en-US"/>
              <a:t>b</a:t>
            </a:r>
            <a:r>
              <a:rPr lang="en-US"/>
              <a:t>i</a:t>
            </a:r>
            <a:r>
              <a:rPr lang="en-US"/>
              <a:t>n</a:t>
            </a:r>
            <a:r>
              <a:rPr lang="en-US"/>
              <a:t>e</a:t>
            </a:r>
            <a:r>
              <a:rPr lang="en-US"/>
              <a:t>.</a:t>
            </a:r>
            <a:endParaRPr lang="en-US"/>
          </a:p>
          <a:p>
            <a:pPr indent="-514350" marL="514350">
              <a:buFont typeface="+mj-lt"/>
              <a:buAutoNum type="arabicPeriod" startAt="1"/>
            </a:pPr>
            <a:r>
              <a:rPr lang="en-US"/>
              <a:t>Rad</a:t>
            </a:r>
            <a:r>
              <a:rPr lang="en-US"/>
              <a:t>i</a:t>
            </a:r>
            <a:r>
              <a:rPr lang="en-US"/>
              <a:t>a</a:t>
            </a:r>
            <a:r>
              <a:rPr lang="en-US"/>
              <a:t>t</a:t>
            </a:r>
            <a:r>
              <a:rPr lang="en-US"/>
              <a:t>i</a:t>
            </a:r>
            <a:r>
              <a:rPr lang="en-US"/>
              <a:t>o</a:t>
            </a:r>
            <a:r>
              <a:rPr lang="en-US"/>
              <a:t>n</a:t>
            </a:r>
            <a:r>
              <a:rPr lang="en-US"/>
              <a:t> </a:t>
            </a:r>
            <a:r>
              <a:rPr lang="en-US"/>
              <a:t>th</a:t>
            </a:r>
            <a:r>
              <a:rPr lang="en-US"/>
              <a:t>e</a:t>
            </a:r>
            <a:r>
              <a:rPr lang="en-US"/>
              <a:t>r</a:t>
            </a:r>
            <a:r>
              <a:rPr lang="en-US"/>
              <a:t>a</a:t>
            </a:r>
            <a:r>
              <a:rPr lang="en-US"/>
              <a:t>p</a:t>
            </a:r>
            <a:r>
              <a:rPr lang="en-US"/>
              <a:t>y</a:t>
            </a:r>
            <a:r>
              <a:rPr lang="en-US"/>
              <a:t> </a:t>
            </a:r>
            <a:r>
              <a:rPr lang="en-US"/>
              <a:t>:</a:t>
            </a:r>
            <a:r>
              <a:rPr lang="en-US"/>
              <a:t>It</a:t>
            </a:r>
            <a:r>
              <a:rPr lang="en-US"/>
              <a:t> </a:t>
            </a:r>
            <a:r>
              <a:rPr lang="en-US"/>
              <a:t>i</a:t>
            </a:r>
            <a:r>
              <a:rPr lang="en-US"/>
              <a:t>s</a:t>
            </a:r>
            <a:r>
              <a:rPr lang="en-US"/>
              <a:t> </a:t>
            </a:r>
            <a:r>
              <a:rPr lang="en-US"/>
              <a:t>u</a:t>
            </a:r>
            <a:r>
              <a:rPr lang="en-US"/>
              <a:t>s</a:t>
            </a:r>
            <a:r>
              <a:rPr lang="en-US"/>
              <a:t>e</a:t>
            </a:r>
            <a:r>
              <a:rPr lang="en-US"/>
              <a:t>d</a:t>
            </a:r>
            <a:r>
              <a:rPr lang="en-US"/>
              <a:t> </a:t>
            </a:r>
            <a:r>
              <a:rPr lang="en-US"/>
              <a:t>t</a:t>
            </a:r>
            <a:r>
              <a:rPr lang="en-US"/>
              <a:t>o</a:t>
            </a:r>
            <a:r>
              <a:rPr lang="en-US"/>
              <a:t> </a:t>
            </a:r>
            <a:r>
              <a:rPr lang="en-US"/>
              <a:t>r</a:t>
            </a:r>
            <a:r>
              <a:rPr lang="en-US"/>
              <a:t>e</a:t>
            </a:r>
            <a:r>
              <a:rPr lang="en-US"/>
              <a:t>l</a:t>
            </a:r>
            <a:r>
              <a:rPr lang="en-US"/>
              <a:t>i</a:t>
            </a:r>
            <a:r>
              <a:rPr lang="en-US"/>
              <a:t>e</a:t>
            </a:r>
            <a:r>
              <a:rPr lang="en-US"/>
              <a:t>v</a:t>
            </a:r>
            <a:r>
              <a:rPr lang="en-US"/>
              <a:t>e</a:t>
            </a:r>
            <a:r>
              <a:rPr lang="en-US"/>
              <a:t> </a:t>
            </a:r>
            <a:r>
              <a:rPr lang="en-US"/>
              <a:t>s</a:t>
            </a:r>
            <a:r>
              <a:rPr lang="en-US"/>
              <a:t>y</a:t>
            </a:r>
            <a:r>
              <a:rPr lang="en-US"/>
              <a:t>m</a:t>
            </a:r>
            <a:r>
              <a:rPr lang="en-US"/>
              <a:t>p</a:t>
            </a:r>
            <a:r>
              <a:rPr lang="en-US"/>
              <a:t>t</a:t>
            </a:r>
            <a:r>
              <a:rPr lang="en-US"/>
              <a:t>o</a:t>
            </a:r>
            <a:r>
              <a:rPr lang="en-US"/>
              <a:t>m</a:t>
            </a:r>
            <a:r>
              <a:rPr lang="en-US"/>
              <a:t>s</a:t>
            </a:r>
            <a:r>
              <a:rPr lang="en-US"/>
              <a:t> </a:t>
            </a:r>
            <a:r>
              <a:rPr lang="en-US"/>
              <a:t>o</a:t>
            </a:r>
            <a:r>
              <a:rPr lang="en-US"/>
              <a:t>f</a:t>
            </a:r>
            <a:r>
              <a:rPr lang="en-US"/>
              <a:t> </a:t>
            </a:r>
            <a:r>
              <a:rPr lang="en-US"/>
              <a:t>d</a:t>
            </a:r>
            <a:r>
              <a:rPr lang="en-US"/>
              <a:t>y</a:t>
            </a:r>
            <a:r>
              <a:rPr lang="en-US"/>
              <a:t>s</a:t>
            </a:r>
            <a:r>
              <a:rPr lang="en-US"/>
              <a:t>n</a:t>
            </a:r>
            <a:r>
              <a:rPr lang="en-US"/>
              <a:t>e</a:t>
            </a:r>
            <a:r>
              <a:rPr lang="en-US"/>
              <a:t>a</a:t>
            </a:r>
            <a:r>
              <a:rPr lang="en-US"/>
              <a:t> </a:t>
            </a:r>
            <a:r>
              <a:rPr lang="en-US"/>
              <a:t>a</a:t>
            </a:r>
            <a:r>
              <a:rPr lang="en-US"/>
              <a:t>n</a:t>
            </a:r>
            <a:r>
              <a:rPr lang="en-US"/>
              <a:t>d</a:t>
            </a:r>
            <a:r>
              <a:rPr lang="en-US"/>
              <a:t> </a:t>
            </a:r>
            <a:r>
              <a:rPr lang="en-US"/>
              <a:t>h</a:t>
            </a:r>
            <a:r>
              <a:rPr lang="en-US"/>
              <a:t>e</a:t>
            </a:r>
            <a:r>
              <a:rPr lang="en-US"/>
              <a:t>m</a:t>
            </a:r>
            <a:r>
              <a:rPr lang="en-US"/>
              <a:t>o</a:t>
            </a:r>
            <a:r>
              <a:rPr lang="en-US"/>
              <a:t>p</a:t>
            </a:r>
            <a:r>
              <a:rPr lang="en-US"/>
              <a:t>t</a:t>
            </a:r>
            <a:r>
              <a:rPr lang="en-US"/>
              <a:t>y</a:t>
            </a:r>
            <a:r>
              <a:rPr lang="en-US"/>
              <a:t>s</a:t>
            </a:r>
            <a:r>
              <a:rPr lang="en-US"/>
              <a:t>i</a:t>
            </a:r>
            <a:r>
              <a:rPr lang="en-US"/>
              <a:t>s</a:t>
            </a:r>
            <a:endParaRPr lang="en-US"/>
          </a:p>
          <a:p>
            <a:pPr indent="-514350" marL="514350">
              <a:buFont typeface="+mj-lt"/>
              <a:buAutoNum type="arabicPeriod" startAt="1"/>
            </a:pPr>
            <a:r>
              <a:rPr lang="en-US"/>
              <a:t>B</a:t>
            </a:r>
            <a:r>
              <a:rPr lang="en-US"/>
              <a:t>i</a:t>
            </a:r>
            <a:r>
              <a:rPr lang="en-US"/>
              <a:t>o</a:t>
            </a:r>
            <a:r>
              <a:rPr lang="en-US"/>
              <a:t>l</a:t>
            </a:r>
            <a:r>
              <a:rPr lang="en-US"/>
              <a:t>o</a:t>
            </a:r>
            <a:r>
              <a:rPr lang="en-US"/>
              <a:t>g</a:t>
            </a:r>
            <a:r>
              <a:rPr lang="en-US"/>
              <a:t>i</a:t>
            </a:r>
            <a:r>
              <a:rPr lang="en-US"/>
              <a:t>c</a:t>
            </a:r>
            <a:r>
              <a:rPr lang="en-US"/>
              <a:t>a</a:t>
            </a:r>
            <a:r>
              <a:rPr lang="en-US"/>
              <a:t>l</a:t>
            </a:r>
            <a:r>
              <a:rPr lang="en-US"/>
              <a:t> </a:t>
            </a:r>
            <a:r>
              <a:rPr lang="en-US"/>
              <a:t>a</a:t>
            </a:r>
            <a:r>
              <a:rPr lang="en-US"/>
              <a:t>n</a:t>
            </a:r>
            <a:r>
              <a:rPr lang="en-US"/>
              <a:t>d</a:t>
            </a:r>
            <a:r>
              <a:rPr lang="en-US"/>
              <a:t> </a:t>
            </a:r>
            <a:r>
              <a:rPr lang="en-US"/>
              <a:t>t</a:t>
            </a:r>
            <a:r>
              <a:rPr lang="en-US"/>
              <a:t>a</a:t>
            </a:r>
            <a:r>
              <a:rPr lang="en-US"/>
              <a:t>r</a:t>
            </a:r>
            <a:r>
              <a:rPr lang="en-US"/>
              <a:t>g</a:t>
            </a:r>
            <a:r>
              <a:rPr lang="en-US"/>
              <a:t>e</a:t>
            </a:r>
            <a:r>
              <a:rPr lang="en-US"/>
              <a:t>t</a:t>
            </a:r>
            <a:r>
              <a:rPr lang="en-US"/>
              <a:t> </a:t>
            </a:r>
            <a:r>
              <a:rPr lang="en-US"/>
              <a:t>t</a:t>
            </a:r>
            <a:r>
              <a:rPr lang="en-US"/>
              <a:t>h</a:t>
            </a:r>
            <a:r>
              <a:rPr lang="en-US"/>
              <a:t>e</a:t>
            </a:r>
            <a:r>
              <a:rPr lang="en-US"/>
              <a:t>r</a:t>
            </a:r>
            <a:r>
              <a:rPr lang="en-US"/>
              <a:t>a</a:t>
            </a:r>
            <a:r>
              <a:rPr lang="en-US"/>
              <a:t>p</a:t>
            </a:r>
            <a:r>
              <a:rPr lang="en-US"/>
              <a:t>y</a:t>
            </a:r>
            <a:r>
              <a:rPr lang="en-US"/>
              <a:t> </a:t>
            </a:r>
            <a:r>
              <a:rPr lang="en-US"/>
              <a:t> </a:t>
            </a:r>
            <a:r>
              <a:rPr lang="en-US"/>
              <a:t>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67" name=""/>
          <p:cNvSpPr>
            <a:spLocks noGrp="1"/>
          </p:cNvSpPr>
          <p:nvPr>
            <p:ph type="title"/>
          </p:nvPr>
        </p:nvSpPr>
        <p:spPr/>
        <p:txBody>
          <a:bodyPr/>
          <a:p>
            <a:pPr algn="ctr"/>
            <a:r>
              <a:rPr lang="en-US"/>
              <a:t>S</a:t>
            </a:r>
            <a:r>
              <a:rPr lang="en-US"/>
              <a:t>U</a:t>
            </a:r>
            <a:r>
              <a:rPr lang="en-US"/>
              <a:t>R</a:t>
            </a:r>
            <a:r>
              <a:rPr lang="en-US"/>
              <a:t>G</a:t>
            </a:r>
            <a:r>
              <a:rPr lang="en-US"/>
              <a:t>I</a:t>
            </a:r>
            <a:r>
              <a:rPr lang="en-US"/>
              <a:t>C</a:t>
            </a:r>
            <a:r>
              <a:rPr lang="en-US"/>
              <a:t>A</a:t>
            </a:r>
            <a:r>
              <a:rPr lang="en-US"/>
              <a:t>L</a:t>
            </a:r>
            <a:r>
              <a:rPr lang="en-US"/>
              <a:t> </a:t>
            </a:r>
            <a:r>
              <a:rPr lang="en-US"/>
              <a:t>M</a:t>
            </a:r>
            <a:r>
              <a:rPr lang="en-US"/>
              <a:t>A</a:t>
            </a:r>
            <a:r>
              <a:rPr lang="en-US"/>
              <a:t>N</a:t>
            </a:r>
            <a:r>
              <a:rPr lang="en-US"/>
              <a:t>A</a:t>
            </a:r>
            <a:r>
              <a:rPr lang="en-US"/>
              <a:t>G</a:t>
            </a:r>
            <a:r>
              <a:rPr lang="en-US"/>
              <a:t>E</a:t>
            </a:r>
            <a:r>
              <a:rPr lang="en-US"/>
              <a:t>M</a:t>
            </a:r>
            <a:r>
              <a:rPr lang="en-US"/>
              <a:t>E</a:t>
            </a:r>
            <a:r>
              <a:rPr lang="en-US"/>
              <a:t>N</a:t>
            </a:r>
            <a:r>
              <a:rPr lang="en-US"/>
              <a:t>T</a:t>
            </a:r>
            <a:endParaRPr lang="en-US"/>
          </a:p>
        </p:txBody>
      </p:sp>
      <p:sp>
        <p:nvSpPr>
          <p:cNvPr id="1048668" name=""/>
          <p:cNvSpPr>
            <a:spLocks noGrp="1"/>
          </p:cNvSpPr>
          <p:nvPr>
            <p:ph idx="1"/>
          </p:nvPr>
        </p:nvSpPr>
        <p:spPr/>
        <p:txBody>
          <a:bodyPr/>
          <a:p>
            <a:r>
              <a:rPr lang="en-US"/>
              <a:t>P</a:t>
            </a:r>
            <a:r>
              <a:rPr lang="en-US"/>
              <a:t>n</a:t>
            </a:r>
            <a:r>
              <a:rPr lang="en-US"/>
              <a:t>u</a:t>
            </a:r>
            <a:r>
              <a:rPr lang="en-US"/>
              <a:t>e</a:t>
            </a:r>
            <a:r>
              <a:rPr lang="en-US"/>
              <a:t>m</a:t>
            </a:r>
            <a:r>
              <a:rPr lang="en-US"/>
              <a:t>o</a:t>
            </a:r>
            <a:r>
              <a:rPr lang="en-US"/>
              <a:t>n</a:t>
            </a:r>
            <a:r>
              <a:rPr lang="en-US"/>
              <a:t>e</a:t>
            </a:r>
            <a:r>
              <a:rPr lang="en-US"/>
              <a:t>c</a:t>
            </a:r>
            <a:r>
              <a:rPr lang="en-US"/>
              <a:t>t</a:t>
            </a:r>
            <a:r>
              <a:rPr lang="en-US"/>
              <a:t>o</a:t>
            </a:r>
            <a:r>
              <a:rPr lang="en-US"/>
              <a:t>m</a:t>
            </a:r>
            <a:r>
              <a:rPr lang="en-US"/>
              <a:t>y</a:t>
            </a:r>
            <a:r>
              <a:rPr lang="en-US"/>
              <a:t> </a:t>
            </a:r>
            <a:r>
              <a:rPr lang="en-US"/>
              <a:t>:</a:t>
            </a:r>
            <a:r>
              <a:rPr lang="en-US"/>
              <a:t> </a:t>
            </a:r>
            <a:r>
              <a:rPr lang="en-US"/>
              <a:t>I</a:t>
            </a:r>
            <a:r>
              <a:rPr lang="en-US"/>
              <a:t>t</a:t>
            </a:r>
            <a:r>
              <a:rPr lang="en-US"/>
              <a:t> </a:t>
            </a:r>
            <a:r>
              <a:rPr lang="en-US"/>
              <a:t>i</a:t>
            </a:r>
            <a:r>
              <a:rPr lang="en-US"/>
              <a:t>s</a:t>
            </a:r>
            <a:r>
              <a:rPr lang="en-US"/>
              <a:t> </a:t>
            </a:r>
            <a:r>
              <a:rPr lang="en-US"/>
              <a:t>r</a:t>
            </a:r>
            <a:r>
              <a:rPr lang="en-US"/>
              <a:t>e</a:t>
            </a:r>
            <a:r>
              <a:rPr lang="en-US"/>
              <a:t>m</a:t>
            </a:r>
            <a:r>
              <a:rPr lang="en-US"/>
              <a:t>o</a:t>
            </a:r>
            <a:r>
              <a:rPr lang="en-US"/>
              <a:t>v</a:t>
            </a:r>
            <a:r>
              <a:rPr lang="en-US"/>
              <a:t>e</a:t>
            </a:r>
            <a:r>
              <a:rPr lang="en-US"/>
              <a:t>l</a:t>
            </a:r>
            <a:r>
              <a:rPr lang="en-US"/>
              <a:t> </a:t>
            </a:r>
            <a:r>
              <a:rPr lang="en-US"/>
              <a:t>o</a:t>
            </a:r>
            <a:r>
              <a:rPr lang="en-US"/>
              <a:t>f</a:t>
            </a:r>
            <a:r>
              <a:rPr lang="en-US"/>
              <a:t> </a:t>
            </a:r>
            <a:r>
              <a:rPr lang="en-US"/>
              <a:t>o</a:t>
            </a:r>
            <a:r>
              <a:rPr lang="en-US"/>
              <a:t>n</a:t>
            </a:r>
            <a:r>
              <a:rPr lang="en-US"/>
              <a:t>e</a:t>
            </a:r>
            <a:r>
              <a:rPr lang="en-US"/>
              <a:t> </a:t>
            </a:r>
            <a:r>
              <a:rPr lang="en-US"/>
              <a:t>e</a:t>
            </a:r>
            <a:r>
              <a:rPr lang="en-US"/>
              <a:t>n</a:t>
            </a:r>
            <a:r>
              <a:rPr lang="en-US"/>
              <a:t>t</a:t>
            </a:r>
            <a:r>
              <a:rPr lang="en-US"/>
              <a:t>i</a:t>
            </a:r>
            <a:r>
              <a:rPr lang="en-US"/>
              <a:t>r</a:t>
            </a:r>
            <a:r>
              <a:rPr lang="en-US"/>
              <a:t>e</a:t>
            </a:r>
            <a:r>
              <a:rPr lang="en-US"/>
              <a:t> </a:t>
            </a:r>
            <a:r>
              <a:rPr lang="en-US"/>
              <a:t>l</a:t>
            </a:r>
            <a:r>
              <a:rPr lang="en-US"/>
              <a:t>u</a:t>
            </a:r>
            <a:r>
              <a:rPr lang="en-US"/>
              <a:t>n</a:t>
            </a:r>
            <a:r>
              <a:rPr lang="en-US"/>
              <a:t>g</a:t>
            </a:r>
            <a:r>
              <a:rPr lang="en-US"/>
              <a:t>.</a:t>
            </a:r>
            <a:endParaRPr lang="en-US"/>
          </a:p>
          <a:p>
            <a:r>
              <a:rPr lang="en-US"/>
              <a:t>L</a:t>
            </a:r>
            <a:r>
              <a:rPr lang="en-US"/>
              <a:t>o</a:t>
            </a:r>
            <a:r>
              <a:rPr lang="en-US"/>
              <a:t>b</a:t>
            </a:r>
            <a:r>
              <a:rPr lang="en-US"/>
              <a:t>e</a:t>
            </a:r>
            <a:r>
              <a:rPr lang="en-US"/>
              <a:t>c</a:t>
            </a:r>
            <a:r>
              <a:rPr lang="en-US"/>
              <a:t>t</a:t>
            </a:r>
            <a:r>
              <a:rPr lang="en-US"/>
              <a:t>o</a:t>
            </a:r>
            <a:r>
              <a:rPr lang="en-US"/>
              <a:t>m</a:t>
            </a:r>
            <a:r>
              <a:rPr lang="en-US"/>
              <a:t>y</a:t>
            </a:r>
            <a:r>
              <a:rPr lang="en-US"/>
              <a:t>. </a:t>
            </a:r>
            <a:r>
              <a:rPr lang="en-US"/>
              <a:t>:</a:t>
            </a:r>
            <a:r>
              <a:rPr lang="en-US"/>
              <a:t>Rem</a:t>
            </a:r>
            <a:r>
              <a:rPr lang="en-US"/>
              <a:t>o</a:t>
            </a:r>
            <a:r>
              <a:rPr lang="en-US"/>
              <a:t>v</a:t>
            </a:r>
            <a:r>
              <a:rPr lang="en-US"/>
              <a:t>e</a:t>
            </a:r>
            <a:r>
              <a:rPr lang="en-US"/>
              <a:t>l</a:t>
            </a:r>
            <a:r>
              <a:rPr lang="en-US"/>
              <a:t> </a:t>
            </a:r>
            <a:r>
              <a:rPr lang="en-US"/>
              <a:t>o</a:t>
            </a:r>
            <a:r>
              <a:rPr lang="en-US"/>
              <a:t>f</a:t>
            </a:r>
            <a:r>
              <a:rPr lang="en-US"/>
              <a:t> </a:t>
            </a:r>
            <a:r>
              <a:rPr lang="en-US"/>
              <a:t>o</a:t>
            </a:r>
            <a:r>
              <a:rPr lang="en-US"/>
              <a:t>n</a:t>
            </a:r>
            <a:r>
              <a:rPr lang="en-US"/>
              <a:t>e</a:t>
            </a:r>
            <a:r>
              <a:rPr lang="en-US"/>
              <a:t> </a:t>
            </a:r>
            <a:r>
              <a:rPr lang="en-US"/>
              <a:t>o</a:t>
            </a:r>
            <a:r>
              <a:rPr lang="en-US"/>
              <a:t>r</a:t>
            </a:r>
            <a:r>
              <a:rPr lang="en-US"/>
              <a:t> </a:t>
            </a:r>
            <a:r>
              <a:rPr lang="en-US"/>
              <a:t>m</a:t>
            </a:r>
            <a:r>
              <a:rPr lang="en-US"/>
              <a:t>o</a:t>
            </a:r>
            <a:r>
              <a:rPr lang="en-US"/>
              <a:t>r</a:t>
            </a:r>
            <a:r>
              <a:rPr lang="en-US"/>
              <a:t>e</a:t>
            </a:r>
            <a:r>
              <a:rPr lang="en-US"/>
              <a:t> </a:t>
            </a:r>
            <a:r>
              <a:rPr lang="en-US"/>
              <a:t>l</a:t>
            </a:r>
            <a:r>
              <a:rPr lang="en-US"/>
              <a:t>o</a:t>
            </a:r>
            <a:r>
              <a:rPr lang="en-US"/>
              <a:t>b</a:t>
            </a:r>
            <a:r>
              <a:rPr lang="en-US"/>
              <a:t>e</a:t>
            </a:r>
            <a:r>
              <a:rPr lang="en-US"/>
              <a:t> </a:t>
            </a:r>
            <a:r>
              <a:rPr lang="en-US"/>
              <a:t>o</a:t>
            </a:r>
            <a:r>
              <a:rPr lang="en-US"/>
              <a:t>f</a:t>
            </a:r>
            <a:r>
              <a:rPr lang="en-US"/>
              <a:t> </a:t>
            </a:r>
            <a:r>
              <a:rPr lang="en-US"/>
              <a:t>t</a:t>
            </a:r>
            <a:r>
              <a:rPr lang="en-US"/>
              <a:t>h</a:t>
            </a:r>
            <a:r>
              <a:rPr lang="en-US"/>
              <a:t>e</a:t>
            </a:r>
            <a:r>
              <a:rPr lang="en-US"/>
              <a:t> </a:t>
            </a:r>
            <a:r>
              <a:rPr lang="en-US"/>
              <a:t>l</a:t>
            </a:r>
            <a:r>
              <a:rPr lang="en-US"/>
              <a:t>u</a:t>
            </a:r>
            <a:r>
              <a:rPr lang="en-US"/>
              <a:t>n</a:t>
            </a:r>
            <a:r>
              <a:rPr lang="en-US"/>
              <a:t>g</a:t>
            </a:r>
            <a:r>
              <a:rPr lang="en-US"/>
              <a:t>s</a:t>
            </a:r>
            <a:r>
              <a:rPr lang="en-US"/>
              <a:t> </a:t>
            </a:r>
            <a:endParaRPr lang="en-US"/>
          </a:p>
          <a:p>
            <a:r>
              <a:rPr lang="en-US"/>
              <a:t>W</a:t>
            </a:r>
            <a:r>
              <a:rPr lang="en-US"/>
              <a:t>e</a:t>
            </a:r>
            <a:r>
              <a:rPr lang="en-US"/>
              <a:t>d</a:t>
            </a:r>
            <a:r>
              <a:rPr lang="en-US"/>
              <a:t>g</a:t>
            </a:r>
            <a:r>
              <a:rPr lang="en-US"/>
              <a:t>e</a:t>
            </a:r>
            <a:r>
              <a:rPr lang="en-US"/>
              <a:t> </a:t>
            </a:r>
            <a:r>
              <a:rPr lang="en-US"/>
              <a:t>rese</a:t>
            </a:r>
            <a:r>
              <a:rPr lang="en-US"/>
              <a:t>c</a:t>
            </a:r>
            <a:r>
              <a:rPr lang="en-US"/>
              <a:t>t</a:t>
            </a:r>
            <a:r>
              <a:rPr lang="en-US"/>
              <a:t>i</a:t>
            </a:r>
            <a:r>
              <a:rPr lang="en-US"/>
              <a:t>o</a:t>
            </a:r>
            <a:r>
              <a:rPr lang="en-US"/>
              <a:t>n</a:t>
            </a:r>
            <a:r>
              <a:rPr lang="en-US"/>
              <a:t> </a:t>
            </a:r>
            <a:r>
              <a:rPr lang="en-US"/>
              <a:t>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69" name=""/>
          <p:cNvSpPr>
            <a:spLocks noGrp="1"/>
          </p:cNvSpPr>
          <p:nvPr>
            <p:ph type="title"/>
          </p:nvPr>
        </p:nvSpPr>
        <p:spPr/>
        <p:txBody>
          <a:bodyPr/>
          <a:p>
            <a:pPr algn="ctr"/>
            <a:r>
              <a:rPr lang="en-US"/>
              <a:t>N</a:t>
            </a:r>
            <a:r>
              <a:rPr lang="en-US"/>
              <a:t>U</a:t>
            </a:r>
            <a:r>
              <a:rPr lang="en-US"/>
              <a:t>R</a:t>
            </a:r>
            <a:r>
              <a:rPr lang="en-US"/>
              <a:t>S</a:t>
            </a:r>
            <a:r>
              <a:rPr lang="en-US"/>
              <a:t>I</a:t>
            </a:r>
            <a:r>
              <a:rPr lang="en-US"/>
              <a:t>N</a:t>
            </a:r>
            <a:r>
              <a:rPr lang="en-US"/>
              <a:t>G</a:t>
            </a:r>
            <a:r>
              <a:rPr lang="en-US"/>
              <a:t> </a:t>
            </a:r>
            <a:r>
              <a:rPr lang="en-US"/>
              <a:t>MANAGE</a:t>
            </a:r>
            <a:r>
              <a:rPr lang="en-US"/>
              <a:t>M</a:t>
            </a:r>
            <a:r>
              <a:rPr lang="en-US"/>
              <a:t>E</a:t>
            </a:r>
            <a:r>
              <a:rPr lang="en-US"/>
              <a:t>N</a:t>
            </a:r>
            <a:r>
              <a:rPr lang="en-US"/>
              <a:t>T</a:t>
            </a:r>
            <a:endParaRPr lang="en-US"/>
          </a:p>
        </p:txBody>
      </p:sp>
      <p:sp>
        <p:nvSpPr>
          <p:cNvPr id="1048670" name=""/>
          <p:cNvSpPr>
            <a:spLocks noGrp="1"/>
          </p:cNvSpPr>
          <p:nvPr>
            <p:ph idx="1"/>
          </p:nvPr>
        </p:nvSpPr>
        <p:spPr/>
        <p:txBody>
          <a:bodyPr/>
          <a:p>
            <a:r>
              <a:rPr lang="en-US"/>
              <a:t>comprehensive supportive care and patient teaching can minimize complications and speed recovery from surgery, radiation and/or chemotherapy.</a:t>
            </a:r>
            <a:endParaRPr lang="en-US"/>
          </a:p>
          <a:p>
            <a:r>
              <a:rPr lang="en-US"/>
              <a:t>care for cancer involves assessment, support or therapies (e.g., chemotherapy, radiation, etc.)pain control, promoting nutrition, and emotional support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1" name=""/>
          <p:cNvSpPr>
            <a:spLocks noGrp="1"/>
          </p:cNvSpPr>
          <p:nvPr>
            <p:ph type="title"/>
          </p:nvPr>
        </p:nvSpPr>
        <p:spPr/>
        <p:txBody>
          <a:bodyPr/>
          <a:p>
            <a:pPr algn="ctr"/>
            <a:r>
              <a:rPr lang="en-US"/>
              <a:t>I</a:t>
            </a:r>
            <a:r>
              <a:rPr lang="en-US"/>
              <a:t>N</a:t>
            </a:r>
            <a:r>
              <a:rPr lang="en-US"/>
              <a:t>T</a:t>
            </a:r>
            <a:r>
              <a:rPr lang="en-US"/>
              <a:t>R</a:t>
            </a:r>
            <a:r>
              <a:rPr lang="en-US"/>
              <a:t>O</a:t>
            </a:r>
            <a:r>
              <a:rPr lang="en-US"/>
              <a:t>D</a:t>
            </a:r>
            <a:r>
              <a:rPr lang="en-US"/>
              <a:t>U</a:t>
            </a:r>
            <a:r>
              <a:rPr lang="en-US"/>
              <a:t>C</a:t>
            </a:r>
            <a:r>
              <a:rPr lang="en-US"/>
              <a:t>T</a:t>
            </a:r>
            <a:r>
              <a:rPr lang="en-US"/>
              <a:t>I</a:t>
            </a:r>
            <a:r>
              <a:rPr lang="en-US"/>
              <a:t>O</a:t>
            </a:r>
            <a:r>
              <a:rPr lang="en-US"/>
              <a:t>N</a:t>
            </a:r>
            <a:endParaRPr lang="en-US"/>
          </a:p>
        </p:txBody>
      </p:sp>
      <p:sp>
        <p:nvSpPr>
          <p:cNvPr id="1048602" name=""/>
          <p:cNvSpPr>
            <a:spLocks noGrp="1"/>
          </p:cNvSpPr>
          <p:nvPr>
            <p:ph idx="1"/>
          </p:nvPr>
        </p:nvSpPr>
        <p:spPr/>
        <p:txBody>
          <a:bodyPr/>
          <a:p>
            <a:r>
              <a:rPr lang="en-US"/>
              <a:t>Lung cancer is cancer that starts in the cells that make up the lungs. Many other types of cancer, such as breast or kidney, can spread (metastasize) to the lungs. When this happens, the cancer is not called lung cancer. This is because cancer is named for—and treatment is based on—the site of the original tumor.</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3" name=""/>
          <p:cNvSpPr>
            <a:spLocks noGrp="1"/>
          </p:cNvSpPr>
          <p:nvPr>
            <p:ph type="title"/>
          </p:nvPr>
        </p:nvSpPr>
        <p:spPr/>
        <p:txBody>
          <a:bodyPr/>
          <a:p>
            <a:pPr algn="ctr"/>
            <a:r>
              <a:rPr lang="en-US"/>
              <a:t>D</a:t>
            </a:r>
            <a:r>
              <a:rPr lang="en-US"/>
              <a:t>E</a:t>
            </a:r>
            <a:r>
              <a:rPr lang="en-US"/>
              <a:t>F</a:t>
            </a:r>
            <a:r>
              <a:rPr lang="en-US"/>
              <a:t>I</a:t>
            </a:r>
            <a:r>
              <a:rPr lang="en-US"/>
              <a:t>N</a:t>
            </a:r>
            <a:r>
              <a:rPr lang="en-US"/>
              <a:t>I</a:t>
            </a:r>
            <a:r>
              <a:rPr lang="en-US"/>
              <a:t>T</a:t>
            </a:r>
            <a:r>
              <a:rPr lang="en-US"/>
              <a:t>I</a:t>
            </a:r>
            <a:r>
              <a:rPr lang="en-US"/>
              <a:t>O</a:t>
            </a:r>
            <a:r>
              <a:rPr lang="en-US"/>
              <a:t>N</a:t>
            </a:r>
            <a:endParaRPr lang="en-US"/>
          </a:p>
        </p:txBody>
      </p:sp>
      <p:sp>
        <p:nvSpPr>
          <p:cNvPr id="1048604" name=""/>
          <p:cNvSpPr>
            <a:spLocks noGrp="1"/>
          </p:cNvSpPr>
          <p:nvPr>
            <p:ph idx="1"/>
          </p:nvPr>
        </p:nvSpPr>
        <p:spPr/>
        <p:txBody>
          <a:bodyPr/>
          <a:p>
            <a:endParaRPr lang="en-US"/>
          </a:p>
          <a:p>
            <a:r>
              <a:rPr lang="en-US"/>
              <a:t>I</a:t>
            </a:r>
            <a:r>
              <a:rPr lang="en-US"/>
              <a:t>t</a:t>
            </a:r>
            <a:r>
              <a:rPr lang="en-US"/>
              <a:t> </a:t>
            </a:r>
            <a:r>
              <a:rPr lang="en-US"/>
              <a:t>i</a:t>
            </a:r>
            <a:r>
              <a:rPr lang="en-US"/>
              <a:t>s</a:t>
            </a:r>
            <a:r>
              <a:rPr lang="en-US"/>
              <a:t> </a:t>
            </a:r>
            <a:r>
              <a:rPr lang="en-US"/>
              <a:t>a</a:t>
            </a:r>
            <a:r>
              <a:rPr lang="en-US"/>
              <a:t>n</a:t>
            </a:r>
            <a:r>
              <a:rPr lang="en-US"/>
              <a:t> </a:t>
            </a:r>
            <a:r>
              <a:rPr lang="en-US"/>
              <a:t>a</a:t>
            </a:r>
            <a:r>
              <a:rPr lang="en-US"/>
              <a:t>b</a:t>
            </a:r>
            <a:r>
              <a:rPr lang="en-US"/>
              <a:t>n</a:t>
            </a:r>
            <a:r>
              <a:rPr lang="en-US"/>
              <a:t>o</a:t>
            </a:r>
            <a:r>
              <a:rPr lang="en-US"/>
              <a:t>r</a:t>
            </a:r>
            <a:r>
              <a:rPr lang="en-US"/>
              <a:t>m</a:t>
            </a:r>
            <a:r>
              <a:rPr lang="en-US"/>
              <a:t>a</a:t>
            </a:r>
            <a:r>
              <a:rPr lang="en-US"/>
              <a:t>l</a:t>
            </a:r>
            <a:r>
              <a:rPr lang="en-US"/>
              <a:t> </a:t>
            </a:r>
            <a:r>
              <a:rPr lang="en-US"/>
              <a:t>p</a:t>
            </a:r>
            <a:r>
              <a:rPr lang="en-US"/>
              <a:t>r</a:t>
            </a:r>
            <a:r>
              <a:rPr lang="en-US"/>
              <a:t>o</a:t>
            </a:r>
            <a:r>
              <a:rPr lang="en-US"/>
              <a:t>l</a:t>
            </a:r>
            <a:r>
              <a:rPr lang="en-US"/>
              <a:t>i</a:t>
            </a:r>
            <a:r>
              <a:rPr lang="en-US"/>
              <a:t>f</a:t>
            </a:r>
            <a:r>
              <a:rPr lang="en-US"/>
              <a:t>e</a:t>
            </a:r>
            <a:r>
              <a:rPr lang="en-US"/>
              <a:t>r</a:t>
            </a:r>
            <a:r>
              <a:rPr lang="en-US"/>
              <a:t>a</a:t>
            </a:r>
            <a:r>
              <a:rPr lang="en-US"/>
              <a:t>t</a:t>
            </a:r>
            <a:r>
              <a:rPr lang="en-US"/>
              <a:t>i</a:t>
            </a:r>
            <a:r>
              <a:rPr lang="en-US"/>
              <a:t>o</a:t>
            </a:r>
            <a:r>
              <a:rPr lang="en-US"/>
              <a:t>n</a:t>
            </a:r>
            <a:r>
              <a:rPr lang="en-US"/>
              <a:t> </a:t>
            </a:r>
            <a:r>
              <a:rPr lang="en-US"/>
              <a:t>c</a:t>
            </a:r>
            <a:r>
              <a:rPr lang="en-US"/>
              <a:t>a</a:t>
            </a:r>
            <a:r>
              <a:rPr lang="en-US"/>
              <a:t>l</a:t>
            </a:r>
            <a:r>
              <a:rPr lang="en-US"/>
              <a:t>l</a:t>
            </a:r>
            <a:r>
              <a:rPr lang="en-US"/>
              <a:t> </a:t>
            </a:r>
            <a:r>
              <a:rPr lang="en-US"/>
              <a:t>g</a:t>
            </a:r>
            <a:r>
              <a:rPr lang="en-US"/>
              <a:t>r</a:t>
            </a:r>
            <a:r>
              <a:rPr lang="en-US"/>
              <a:t>o</a:t>
            </a:r>
            <a:r>
              <a:rPr lang="en-US"/>
              <a:t>w</a:t>
            </a:r>
            <a:r>
              <a:rPr lang="en-US"/>
              <a:t>t</a:t>
            </a:r>
            <a:r>
              <a:rPr lang="en-US"/>
              <a:t>h</a:t>
            </a:r>
            <a:r>
              <a:rPr lang="en-US"/>
              <a:t> </a:t>
            </a:r>
            <a:r>
              <a:rPr lang="en-US"/>
              <a:t>i</a:t>
            </a:r>
            <a:r>
              <a:rPr lang="en-US"/>
              <a:t>n</a:t>
            </a:r>
            <a:r>
              <a:rPr lang="en-US"/>
              <a:t> </a:t>
            </a:r>
            <a:r>
              <a:rPr lang="en-US"/>
              <a:t>l</a:t>
            </a:r>
            <a:r>
              <a:rPr lang="en-US"/>
              <a:t>u</a:t>
            </a:r>
            <a:r>
              <a:rPr lang="en-US"/>
              <a:t>n</a:t>
            </a:r>
            <a:r>
              <a:rPr lang="en-US"/>
              <a:t>g</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5" name=""/>
          <p:cNvSpPr>
            <a:spLocks noGrp="1"/>
          </p:cNvSpPr>
          <p:nvPr>
            <p:ph type="title"/>
          </p:nvPr>
        </p:nvSpPr>
        <p:spPr/>
        <p:txBody>
          <a:bodyPr>
            <a:normAutofit fontScale="90000"/>
          </a:bodyPr>
          <a:p>
            <a:pPr algn="ctr"/>
            <a:br>
              <a:rPr lang="en-US"/>
            </a:br>
            <a:r>
              <a:rPr lang="en-US"/>
              <a:t>C</a:t>
            </a:r>
            <a:r>
              <a:rPr lang="en-US"/>
              <a:t>O</a:t>
            </a:r>
            <a:r>
              <a:rPr lang="en-US"/>
              <a:t>U</a:t>
            </a:r>
            <a:r>
              <a:rPr lang="en-US"/>
              <a:t>S</a:t>
            </a:r>
            <a:r>
              <a:rPr lang="en-US"/>
              <a:t>E</a:t>
            </a:r>
            <a:r>
              <a:rPr lang="en-US"/>
              <a:t>S</a:t>
            </a:r>
            <a:br>
              <a:rPr lang="en-US"/>
            </a:br>
            <a:endParaRPr lang="en-US"/>
          </a:p>
        </p:txBody>
      </p:sp>
      <p:sp>
        <p:nvSpPr>
          <p:cNvPr id="1048606" name=""/>
          <p:cNvSpPr>
            <a:spLocks noGrp="1"/>
          </p:cNvSpPr>
          <p:nvPr>
            <p:ph idx="1"/>
          </p:nvPr>
        </p:nvSpPr>
        <p:spPr/>
        <p:txBody>
          <a:bodyPr/>
          <a:p>
            <a:endParaRPr lang="en-US"/>
          </a:p>
          <a:p>
            <a:r>
              <a:rPr lang="en-US"/>
              <a:t>C</a:t>
            </a:r>
            <a:r>
              <a:rPr lang="en-US"/>
              <a:t>i</a:t>
            </a:r>
            <a:r>
              <a:rPr lang="en-US"/>
              <a:t>g</a:t>
            </a:r>
            <a:r>
              <a:rPr lang="en-US"/>
              <a:t>a</a:t>
            </a:r>
            <a:r>
              <a:rPr lang="en-US"/>
              <a:t>r</a:t>
            </a:r>
            <a:r>
              <a:rPr lang="en-US"/>
              <a:t>a</a:t>
            </a:r>
            <a:r>
              <a:rPr lang="en-US"/>
              <a:t>t</a:t>
            </a:r>
            <a:r>
              <a:rPr lang="en-US"/>
              <a:t>t</a:t>
            </a:r>
            <a:r>
              <a:rPr lang="en-US"/>
              <a:t>e</a:t>
            </a:r>
            <a:r>
              <a:rPr lang="en-US"/>
              <a:t> </a:t>
            </a:r>
            <a:r>
              <a:rPr lang="en-US"/>
              <a:t>s</a:t>
            </a:r>
            <a:r>
              <a:rPr lang="en-US"/>
              <a:t>m</a:t>
            </a:r>
            <a:r>
              <a:rPr lang="en-US"/>
              <a:t>o</a:t>
            </a:r>
            <a:r>
              <a:rPr lang="en-US"/>
              <a:t>k</a:t>
            </a:r>
            <a:r>
              <a:rPr lang="en-US"/>
              <a:t>i</a:t>
            </a:r>
            <a:r>
              <a:rPr lang="en-US"/>
              <a:t>n</a:t>
            </a:r>
            <a:r>
              <a:rPr lang="en-US"/>
              <a:t>g</a:t>
            </a:r>
            <a:endParaRPr lang="en-US"/>
          </a:p>
          <a:p>
            <a:r>
              <a:rPr lang="en-US"/>
              <a:t>T</a:t>
            </a:r>
            <a:r>
              <a:rPr lang="en-US"/>
              <a:t>o</a:t>
            </a:r>
            <a:r>
              <a:rPr lang="en-US"/>
              <a:t>b</a:t>
            </a:r>
            <a:r>
              <a:rPr lang="en-US"/>
              <a:t>a</a:t>
            </a:r>
            <a:r>
              <a:rPr lang="en-US"/>
              <a:t>c</a:t>
            </a:r>
            <a:r>
              <a:rPr lang="en-US"/>
              <a:t>c</a:t>
            </a:r>
            <a:r>
              <a:rPr lang="en-US"/>
              <a:t>o</a:t>
            </a:r>
            <a:endParaRPr lang="en-US"/>
          </a:p>
          <a:p>
            <a:r>
              <a:rPr lang="en-US"/>
              <a:t>P</a:t>
            </a:r>
            <a:r>
              <a:rPr lang="en-US"/>
              <a:t>a</a:t>
            </a:r>
            <a:r>
              <a:rPr lang="en-US"/>
              <a:t>s</a:t>
            </a:r>
            <a:r>
              <a:rPr lang="en-US"/>
              <a:t>s</a:t>
            </a:r>
            <a:r>
              <a:rPr lang="en-US"/>
              <a:t>i</a:t>
            </a:r>
            <a:r>
              <a:rPr lang="en-US"/>
              <a:t>v</a:t>
            </a:r>
            <a:r>
              <a:rPr lang="en-US"/>
              <a:t>e</a:t>
            </a:r>
            <a:r>
              <a:rPr lang="en-US"/>
              <a:t> </a:t>
            </a:r>
            <a:r>
              <a:rPr lang="en-US"/>
              <a:t>s</a:t>
            </a:r>
            <a:r>
              <a:rPr lang="en-US"/>
              <a:t>m</a:t>
            </a:r>
            <a:r>
              <a:rPr lang="en-US"/>
              <a:t>o</a:t>
            </a:r>
            <a:r>
              <a:rPr lang="en-US"/>
              <a:t>k</a:t>
            </a:r>
            <a:r>
              <a:rPr lang="en-US"/>
              <a:t>e</a:t>
            </a:r>
            <a:r>
              <a:rPr lang="en-US"/>
              <a:t>r</a:t>
            </a:r>
            <a:endParaRPr lang="en-US"/>
          </a:p>
          <a:p>
            <a:r>
              <a:rPr lang="en-US"/>
              <a:t> </a:t>
            </a:r>
            <a:r>
              <a:rPr lang="en-US"/>
              <a:t>C</a:t>
            </a:r>
            <a:r>
              <a:rPr lang="en-US"/>
              <a:t>a</a:t>
            </a:r>
            <a:r>
              <a:rPr lang="en-US"/>
              <a:t>r</a:t>
            </a:r>
            <a:r>
              <a:rPr lang="en-US"/>
              <a:t>c</a:t>
            </a:r>
            <a:r>
              <a:rPr lang="en-US"/>
              <a:t>i</a:t>
            </a:r>
            <a:r>
              <a:rPr lang="en-US"/>
              <a:t>n</a:t>
            </a:r>
            <a:r>
              <a:rPr lang="en-US"/>
              <a:t>o</a:t>
            </a:r>
            <a:r>
              <a:rPr lang="en-US"/>
              <a:t>g</a:t>
            </a:r>
            <a:r>
              <a:rPr lang="en-US"/>
              <a:t>e</a:t>
            </a:r>
            <a:r>
              <a:rPr lang="en-US"/>
              <a:t>n</a:t>
            </a:r>
            <a:r>
              <a:rPr lang="en-US"/>
              <a:t>s</a:t>
            </a:r>
            <a:r>
              <a:rPr lang="en-US"/>
              <a:t> </a:t>
            </a:r>
            <a:r>
              <a:rPr lang="en-US"/>
              <a:t>such</a:t>
            </a:r>
            <a:r>
              <a:rPr lang="en-US"/>
              <a:t> </a:t>
            </a:r>
            <a:r>
              <a:rPr lang="en-US"/>
              <a:t>as</a:t>
            </a:r>
            <a:r>
              <a:rPr lang="en-US"/>
              <a:t> </a:t>
            </a:r>
            <a:r>
              <a:rPr lang="en-US"/>
              <a:t>asbest</a:t>
            </a:r>
            <a:r>
              <a:rPr lang="en-US"/>
              <a:t>o</a:t>
            </a:r>
            <a:r>
              <a:rPr lang="en-US"/>
              <a:t>s</a:t>
            </a:r>
            <a:r>
              <a:rPr lang="en-US"/>
              <a:t> </a:t>
            </a:r>
            <a:r>
              <a:rPr lang="en-US"/>
              <a:t>,</a:t>
            </a:r>
            <a:r>
              <a:rPr lang="en-US"/>
              <a:t>ra</a:t>
            </a:r>
            <a:r>
              <a:rPr lang="en-US"/>
              <a:t>n</a:t>
            </a:r>
            <a:r>
              <a:rPr lang="en-US"/>
              <a:t>d</a:t>
            </a:r>
            <a:r>
              <a:rPr lang="en-US"/>
              <a:t>o</a:t>
            </a:r>
            <a:r>
              <a:rPr lang="en-US"/>
              <a:t>m</a:t>
            </a:r>
            <a:r>
              <a:rPr lang="en-US"/>
              <a:t>,</a:t>
            </a:r>
            <a:r>
              <a:rPr lang="en-US"/>
              <a:t> </a:t>
            </a:r>
            <a:r>
              <a:rPr lang="en-US"/>
              <a:t>n</a:t>
            </a:r>
            <a:r>
              <a:rPr lang="en-US"/>
              <a:t>i</a:t>
            </a:r>
            <a:r>
              <a:rPr lang="en-US"/>
              <a:t>c</a:t>
            </a:r>
            <a:r>
              <a:rPr lang="en-US"/>
              <a:t>k</a:t>
            </a:r>
            <a:r>
              <a:rPr lang="en-US"/>
              <a:t>e</a:t>
            </a:r>
            <a:r>
              <a:rPr lang="en-US"/>
              <a:t>l</a:t>
            </a:r>
            <a:r>
              <a:rPr lang="en-US"/>
              <a:t>,</a:t>
            </a:r>
            <a:r>
              <a:rPr lang="en-US"/>
              <a:t>i</a:t>
            </a:r>
            <a:r>
              <a:rPr lang="en-US"/>
              <a:t>r</a:t>
            </a:r>
            <a:r>
              <a:rPr lang="en-US"/>
              <a:t>o</a:t>
            </a:r>
            <a:r>
              <a:rPr lang="en-US"/>
              <a:t>n</a:t>
            </a:r>
            <a:r>
              <a:rPr lang="en-US"/>
              <a:t>,</a:t>
            </a:r>
            <a:r>
              <a:rPr lang="en-US"/>
              <a:t> </a:t>
            </a:r>
            <a:r>
              <a:rPr lang="en-US"/>
              <a:t>a</a:t>
            </a:r>
            <a:r>
              <a:rPr lang="en-US"/>
              <a:t>n</a:t>
            </a:r>
            <a:r>
              <a:rPr lang="en-US"/>
              <a:t>d</a:t>
            </a:r>
            <a:r>
              <a:rPr lang="en-US"/>
              <a:t> </a:t>
            </a:r>
            <a:r>
              <a:rPr lang="en-US"/>
              <a:t>u</a:t>
            </a:r>
            <a:r>
              <a:rPr lang="en-US"/>
              <a:t>r</a:t>
            </a:r>
            <a:r>
              <a:rPr lang="en-US"/>
              <a:t>a</a:t>
            </a:r>
            <a:r>
              <a:rPr lang="en-US"/>
              <a:t>n</a:t>
            </a:r>
            <a:r>
              <a:rPr lang="en-US"/>
              <a:t>i</a:t>
            </a:r>
            <a:r>
              <a:rPr lang="en-US"/>
              <a:t>u</a:t>
            </a:r>
            <a:r>
              <a:rPr lang="en-US"/>
              <a:t>m</a:t>
            </a:r>
            <a:r>
              <a:rPr lang="en-US"/>
              <a:t>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7" name=""/>
          <p:cNvSpPr>
            <a:spLocks noGrp="1"/>
          </p:cNvSpPr>
          <p:nvPr>
            <p:ph type="title"/>
          </p:nvPr>
        </p:nvSpPr>
        <p:spPr/>
        <p:txBody>
          <a:bodyPr/>
          <a:p>
            <a:pPr algn="ctr"/>
            <a:r>
              <a:rPr lang="en-US"/>
              <a:t>T</a:t>
            </a:r>
            <a:r>
              <a:rPr lang="en-US"/>
              <a:t>Y</a:t>
            </a:r>
            <a:r>
              <a:rPr lang="en-US"/>
              <a:t>P</a:t>
            </a:r>
            <a:r>
              <a:rPr lang="en-US"/>
              <a:t>E</a:t>
            </a:r>
            <a:r>
              <a:rPr lang="en-US"/>
              <a:t>S</a:t>
            </a:r>
            <a:endParaRPr lang="en-US"/>
          </a:p>
        </p:txBody>
      </p:sp>
      <p:sp>
        <p:nvSpPr>
          <p:cNvPr id="1048608" name=""/>
          <p:cNvSpPr>
            <a:spLocks noGrp="1"/>
          </p:cNvSpPr>
          <p:nvPr>
            <p:ph idx="1"/>
          </p:nvPr>
        </p:nvSpPr>
        <p:spPr/>
        <p:txBody>
          <a:bodyPr/>
          <a:p>
            <a:pPr indent="0" marL="0">
              <a:buNone/>
            </a:pPr>
            <a:r>
              <a:rPr lang="en-US"/>
              <a:t>small cell lung cancers (SCLC) and </a:t>
            </a:r>
            <a:endParaRPr lang="en-US"/>
          </a:p>
          <a:p>
            <a:pPr indent="0" marL="0">
              <a:buNone/>
            </a:pPr>
            <a:r>
              <a:rPr lang="en-US"/>
              <a:t>non-small cell lung cancers (NSCLC).</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9" name=""/>
          <p:cNvSpPr>
            <a:spLocks noGrp="1"/>
          </p:cNvSpPr>
          <p:nvPr>
            <p:ph type="title"/>
          </p:nvPr>
        </p:nvSpPr>
        <p:spPr/>
        <p:txBody>
          <a:bodyPr/>
          <a:p>
            <a:endParaRPr lang="en-US"/>
          </a:p>
        </p:txBody>
      </p:sp>
      <p:sp>
        <p:nvSpPr>
          <p:cNvPr id="1048610" name=""/>
          <p:cNvSpPr>
            <a:spLocks noGrp="1"/>
          </p:cNvSpPr>
          <p:nvPr>
            <p:ph idx="1"/>
          </p:nvPr>
        </p:nvSpPr>
        <p:spPr/>
        <p:txBody>
          <a:bodyPr/>
          <a:p>
            <a:r>
              <a:rPr lang="en-US"/>
              <a:t>S</a:t>
            </a:r>
            <a:r>
              <a:rPr lang="en-US"/>
              <a:t>m</a:t>
            </a:r>
            <a:r>
              <a:rPr lang="en-US"/>
              <a:t>a</a:t>
            </a:r>
            <a:r>
              <a:rPr lang="en-US"/>
              <a:t>l</a:t>
            </a:r>
            <a:r>
              <a:rPr lang="en-US"/>
              <a:t>l</a:t>
            </a:r>
            <a:r>
              <a:rPr lang="en-US"/>
              <a:t> </a:t>
            </a:r>
            <a:r>
              <a:rPr lang="en-US"/>
              <a:t>c</a:t>
            </a:r>
            <a:r>
              <a:rPr lang="en-US"/>
              <a:t>e</a:t>
            </a:r>
            <a:r>
              <a:rPr lang="en-US"/>
              <a:t>l</a:t>
            </a:r>
            <a:r>
              <a:rPr lang="en-US"/>
              <a:t>l</a:t>
            </a:r>
            <a:r>
              <a:rPr lang="en-US"/>
              <a:t> </a:t>
            </a:r>
            <a:r>
              <a:rPr lang="en-US"/>
              <a:t>c</a:t>
            </a:r>
            <a:r>
              <a:rPr lang="en-US"/>
              <a:t>a</a:t>
            </a:r>
            <a:r>
              <a:rPr lang="en-US"/>
              <a:t>r</a:t>
            </a:r>
            <a:r>
              <a:rPr lang="en-US"/>
              <a:t>c</a:t>
            </a:r>
            <a:r>
              <a:rPr lang="en-US"/>
              <a:t>i</a:t>
            </a:r>
            <a:r>
              <a:rPr lang="en-US"/>
              <a:t>n</a:t>
            </a:r>
            <a:r>
              <a:rPr lang="en-US"/>
              <a:t>o</a:t>
            </a:r>
            <a:r>
              <a:rPr lang="en-US"/>
              <a:t>m</a:t>
            </a:r>
            <a:r>
              <a:rPr lang="en-US"/>
              <a:t>a</a:t>
            </a:r>
            <a:endParaRPr lang="en-US"/>
          </a:p>
          <a:p>
            <a:r>
              <a:rPr lang="en-US"/>
              <a:t>caused by smoking.</a:t>
            </a:r>
            <a:endParaRPr lang="en-US"/>
          </a:p>
          <a:p>
            <a:r>
              <a:rPr lang="en-US"/>
              <a:t>This aggressive form of lung cancer most commonly occurs in smokers. It usually starts in the breathing tubes (bronchi) and grows very quickly, creating large tumours and spreading (metastasising) throughout the body.</a:t>
            </a:r>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11" name=""/>
          <p:cNvSpPr>
            <a:spLocks noGrp="1"/>
          </p:cNvSpPr>
          <p:nvPr>
            <p:ph type="title"/>
          </p:nvPr>
        </p:nvSpPr>
        <p:spPr/>
        <p:txBody>
          <a:bodyPr/>
          <a:p>
            <a:endParaRPr lang="en-US"/>
          </a:p>
        </p:txBody>
      </p:sp>
      <p:sp>
        <p:nvSpPr>
          <p:cNvPr id="1048612" name=""/>
          <p:cNvSpPr>
            <a:spLocks noGrp="1"/>
          </p:cNvSpPr>
          <p:nvPr>
            <p:ph idx="1"/>
          </p:nvPr>
        </p:nvSpPr>
        <p:spPr/>
        <p:txBody>
          <a:bodyPr/>
          <a:p>
            <a:r>
              <a:rPr lang="en-US"/>
              <a:t>N</a:t>
            </a:r>
            <a:r>
              <a:rPr lang="en-US"/>
              <a:t>o</a:t>
            </a:r>
            <a:r>
              <a:rPr lang="en-US"/>
              <a:t>n</a:t>
            </a:r>
            <a:r>
              <a:rPr lang="en-US"/>
              <a:t> </a:t>
            </a:r>
            <a:r>
              <a:rPr lang="en-US"/>
              <a:t>s</a:t>
            </a:r>
            <a:r>
              <a:rPr lang="en-US"/>
              <a:t>m</a:t>
            </a:r>
            <a:r>
              <a:rPr lang="en-US"/>
              <a:t>a</a:t>
            </a:r>
            <a:r>
              <a:rPr lang="en-US"/>
              <a:t>l</a:t>
            </a:r>
            <a:r>
              <a:rPr lang="en-US"/>
              <a:t>l</a:t>
            </a:r>
            <a:r>
              <a:rPr lang="en-US"/>
              <a:t> </a:t>
            </a:r>
            <a:r>
              <a:rPr lang="en-US"/>
              <a:t>c</a:t>
            </a:r>
            <a:r>
              <a:rPr lang="en-US"/>
              <a:t>a</a:t>
            </a:r>
            <a:r>
              <a:rPr lang="en-US"/>
              <a:t>r</a:t>
            </a:r>
            <a:r>
              <a:rPr lang="en-US"/>
              <a:t>c</a:t>
            </a:r>
            <a:r>
              <a:rPr lang="en-US"/>
              <a:t>i</a:t>
            </a:r>
            <a:r>
              <a:rPr lang="en-US"/>
              <a:t>n</a:t>
            </a:r>
            <a:r>
              <a:rPr lang="en-US"/>
              <a:t>o</a:t>
            </a:r>
            <a:r>
              <a:rPr lang="en-US"/>
              <a:t>m</a:t>
            </a:r>
            <a:r>
              <a:rPr lang="en-US"/>
              <a:t>a</a:t>
            </a:r>
            <a:endParaRPr lang="en-US"/>
          </a:p>
          <a:p>
            <a:r>
              <a:rPr lang="en-US"/>
              <a:t>Non-small cell lung cancers include adenocarcinoma, squamous cell, and large cell carcinoma. Small cell cancers vary , depending on the expression of specific genes. Some types are more aggressive than others, but generally, small cell cancer is more aggressive than non-small cell lung cancer.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2" name=""/>
          <p:cNvSpPr>
            <a:spLocks noGrp="1"/>
          </p:cNvSpPr>
          <p:nvPr>
            <p:ph type="title"/>
          </p:nvPr>
        </p:nvSpPr>
        <p:spPr/>
        <p:txBody>
          <a:bodyPr/>
          <a:p>
            <a:pPr algn="ctr"/>
            <a:r>
              <a:rPr lang="en-US"/>
              <a:t>P</a:t>
            </a:r>
            <a:r>
              <a:rPr lang="en-US"/>
              <a:t>A</a:t>
            </a:r>
            <a:r>
              <a:rPr lang="en-US"/>
              <a:t>T</a:t>
            </a:r>
            <a:r>
              <a:rPr lang="en-US"/>
              <a:t>H</a:t>
            </a:r>
            <a:r>
              <a:rPr lang="en-US"/>
              <a:t>O</a:t>
            </a:r>
            <a:r>
              <a:rPr lang="en-US"/>
              <a:t>P</a:t>
            </a:r>
            <a:r>
              <a:rPr lang="en-US"/>
              <a:t>H</a:t>
            </a:r>
            <a:r>
              <a:rPr lang="en-US"/>
              <a:t>Y</a:t>
            </a:r>
            <a:r>
              <a:rPr lang="en-US"/>
              <a:t>S</a:t>
            </a:r>
            <a:r>
              <a:rPr lang="en-US"/>
              <a:t>I</a:t>
            </a:r>
            <a:r>
              <a:rPr lang="en-US"/>
              <a:t>O</a:t>
            </a:r>
            <a:r>
              <a:rPr lang="en-US"/>
              <a:t>L</a:t>
            </a:r>
            <a:r>
              <a:rPr lang="en-US"/>
              <a:t>O</a:t>
            </a:r>
            <a:r>
              <a:rPr lang="en-US"/>
              <a:t>G</a:t>
            </a:r>
            <a:r>
              <a:rPr lang="en-US"/>
              <a:t>Y</a:t>
            </a:r>
            <a:endParaRPr lang="en-US"/>
          </a:p>
        </p:txBody>
      </p:sp>
      <p:sp>
        <p:nvSpPr>
          <p:cNvPr id="1048593" name=""/>
          <p:cNvSpPr>
            <a:spLocks noGrp="1"/>
          </p:cNvSpPr>
          <p:nvPr>
            <p:ph idx="1"/>
          </p:nvPr>
        </p:nvSpPr>
        <p:spPr/>
        <p:txBody>
          <a:bodyPr/>
          <a:p>
            <a:pPr indent="-514350" marL="514350">
              <a:buFont typeface="+mj-lt"/>
              <a:buAutoNum type="arabicPeriod" startAt="1"/>
            </a:pPr>
            <a:r>
              <a:rPr lang="en-US"/>
              <a:t>L</a:t>
            </a:r>
            <a:r>
              <a:rPr lang="en-US"/>
              <a:t>u</a:t>
            </a:r>
            <a:r>
              <a:rPr lang="en-US"/>
              <a:t>n</a:t>
            </a:r>
            <a:r>
              <a:rPr lang="en-US"/>
              <a:t>g</a:t>
            </a:r>
            <a:r>
              <a:rPr lang="en-US"/>
              <a:t> </a:t>
            </a:r>
            <a:r>
              <a:rPr lang="en-US"/>
              <a:t>c</a:t>
            </a:r>
            <a:r>
              <a:rPr lang="en-US"/>
              <a:t>a</a:t>
            </a:r>
            <a:r>
              <a:rPr lang="en-US"/>
              <a:t>n</a:t>
            </a:r>
            <a:r>
              <a:rPr lang="en-US"/>
              <a:t>c</a:t>
            </a:r>
            <a:r>
              <a:rPr lang="en-US"/>
              <a:t>e</a:t>
            </a:r>
            <a:r>
              <a:rPr lang="en-US"/>
              <a:t>r</a:t>
            </a:r>
            <a:endParaRPr lang="en-US"/>
          </a:p>
          <a:p>
            <a:pPr indent="-514350" marL="514350">
              <a:buFont typeface="+mj-lt"/>
              <a:buAutoNum type="arabicPeriod" startAt="1"/>
            </a:pPr>
            <a:r>
              <a:rPr lang="en-US"/>
              <a:t>D</a:t>
            </a:r>
            <a:r>
              <a:rPr lang="en-US"/>
              <a:t>u</a:t>
            </a:r>
            <a:r>
              <a:rPr lang="en-US"/>
              <a:t>e</a:t>
            </a:r>
            <a:r>
              <a:rPr lang="en-US"/>
              <a:t> </a:t>
            </a:r>
            <a:r>
              <a:rPr lang="en-US"/>
              <a:t>t</a:t>
            </a:r>
            <a:r>
              <a:rPr lang="en-US"/>
              <a:t>o</a:t>
            </a:r>
            <a:r>
              <a:rPr lang="en-US"/>
              <a:t> </a:t>
            </a:r>
            <a:r>
              <a:rPr lang="en-US"/>
              <a:t>l</a:t>
            </a:r>
            <a:r>
              <a:rPr lang="en-US"/>
              <a:t>a</a:t>
            </a:r>
            <a:r>
              <a:rPr lang="en-US"/>
              <a:t>r</a:t>
            </a:r>
            <a:r>
              <a:rPr lang="en-US"/>
              <a:t>g</a:t>
            </a:r>
            <a:r>
              <a:rPr lang="en-US"/>
              <a:t>e</a:t>
            </a:r>
            <a:r>
              <a:rPr lang="en-US"/>
              <a:t> </a:t>
            </a:r>
            <a:r>
              <a:rPr lang="en-US"/>
              <a:t>c</a:t>
            </a:r>
            <a:r>
              <a:rPr lang="en-US"/>
              <a:t>e</a:t>
            </a:r>
            <a:r>
              <a:rPr lang="en-US"/>
              <a:t>l</a:t>
            </a:r>
            <a:r>
              <a:rPr lang="en-US"/>
              <a:t>l</a:t>
            </a:r>
            <a:r>
              <a:rPr lang="en-US"/>
              <a:t> </a:t>
            </a:r>
            <a:r>
              <a:rPr lang="en-US"/>
              <a:t>c</a:t>
            </a:r>
            <a:r>
              <a:rPr lang="en-US"/>
              <a:t>a</a:t>
            </a:r>
            <a:r>
              <a:rPr lang="en-US"/>
              <a:t>r</a:t>
            </a:r>
            <a:r>
              <a:rPr lang="en-US"/>
              <a:t>c</a:t>
            </a:r>
            <a:r>
              <a:rPr lang="en-US"/>
              <a:t>i</a:t>
            </a:r>
            <a:r>
              <a:rPr lang="en-US"/>
              <a:t>n</a:t>
            </a:r>
            <a:r>
              <a:rPr lang="en-US"/>
              <a:t>o</a:t>
            </a:r>
            <a:r>
              <a:rPr lang="en-US"/>
              <a:t>m</a:t>
            </a:r>
            <a:r>
              <a:rPr lang="en-US"/>
              <a:t>a</a:t>
            </a:r>
            <a:endParaRPr lang="en-US"/>
          </a:p>
          <a:p>
            <a:pPr indent="-514350" marL="514350">
              <a:buFont typeface="+mj-lt"/>
              <a:buAutoNum type="arabicPeriod" startAt="1"/>
            </a:pPr>
            <a:r>
              <a:rPr lang="en-US"/>
              <a:t>C</a:t>
            </a:r>
            <a:r>
              <a:rPr lang="en-US"/>
              <a:t>o</a:t>
            </a:r>
            <a:r>
              <a:rPr lang="en-US"/>
              <a:t>m</a:t>
            </a:r>
            <a:r>
              <a:rPr lang="en-US"/>
              <a:t>p</a:t>
            </a:r>
            <a:r>
              <a:rPr lang="en-US"/>
              <a:t>r</a:t>
            </a:r>
            <a:r>
              <a:rPr lang="en-US"/>
              <a:t>e</a:t>
            </a:r>
            <a:r>
              <a:rPr lang="en-US"/>
              <a:t>s</a:t>
            </a:r>
            <a:r>
              <a:rPr lang="en-US"/>
              <a:t>s</a:t>
            </a:r>
            <a:r>
              <a:rPr lang="en-US"/>
              <a:t>i</a:t>
            </a:r>
            <a:r>
              <a:rPr lang="en-US"/>
              <a:t>o</a:t>
            </a:r>
            <a:r>
              <a:rPr lang="en-US"/>
              <a:t>n</a:t>
            </a:r>
            <a:r>
              <a:rPr lang="en-US"/>
              <a:t> </a:t>
            </a:r>
            <a:r>
              <a:rPr lang="en-US"/>
              <a:t>o</a:t>
            </a:r>
            <a:r>
              <a:rPr lang="en-US"/>
              <a:t>f</a:t>
            </a:r>
            <a:r>
              <a:rPr lang="en-US"/>
              <a:t> </a:t>
            </a:r>
            <a:r>
              <a:rPr lang="en-US"/>
              <a:t>n</a:t>
            </a:r>
            <a:r>
              <a:rPr lang="en-US"/>
              <a:t>e</a:t>
            </a:r>
            <a:r>
              <a:rPr lang="en-US"/>
              <a:t>a</a:t>
            </a:r>
            <a:r>
              <a:rPr lang="en-US"/>
              <a:t>r</a:t>
            </a:r>
            <a:r>
              <a:rPr lang="en-US"/>
              <a:t> </a:t>
            </a:r>
            <a:r>
              <a:rPr lang="en-US"/>
              <a:t>to </a:t>
            </a:r>
            <a:r>
              <a:rPr lang="en-US"/>
              <a:t>a</a:t>
            </a:r>
            <a:r>
              <a:rPr lang="en-US"/>
              <a:t>d</a:t>
            </a:r>
            <a:r>
              <a:rPr lang="en-US"/>
              <a:t>j</a:t>
            </a:r>
            <a:r>
              <a:rPr lang="en-US"/>
              <a:t>u</a:t>
            </a:r>
            <a:r>
              <a:rPr lang="en-US"/>
              <a:t>s</a:t>
            </a:r>
            <a:r>
              <a:rPr lang="en-US"/>
              <a:t>t</a:t>
            </a:r>
            <a:r>
              <a:rPr lang="en-US"/>
              <a:t>i</a:t>
            </a:r>
            <a:r>
              <a:rPr lang="en-US"/>
              <a:t>n</a:t>
            </a:r>
            <a:r>
              <a:rPr lang="en-US"/>
              <a:t>g</a:t>
            </a:r>
            <a:r>
              <a:rPr lang="en-US"/>
              <a:t> </a:t>
            </a:r>
            <a:r>
              <a:rPr lang="en-US"/>
              <a:t>s</a:t>
            </a:r>
            <a:r>
              <a:rPr lang="en-US"/>
              <a:t>t</a:t>
            </a:r>
            <a:r>
              <a:rPr lang="en-US"/>
              <a:t>r</a:t>
            </a:r>
            <a:r>
              <a:rPr lang="en-US"/>
              <a:t>u</a:t>
            </a:r>
            <a:r>
              <a:rPr lang="en-US"/>
              <a:t>c</a:t>
            </a:r>
            <a:r>
              <a:rPr lang="en-US"/>
              <a:t>t</a:t>
            </a:r>
            <a:r>
              <a:rPr lang="en-US"/>
              <a:t>u</a:t>
            </a:r>
            <a:r>
              <a:rPr lang="en-US"/>
              <a:t>r</a:t>
            </a:r>
            <a:r>
              <a:rPr lang="en-US"/>
              <a:t>e</a:t>
            </a:r>
            <a:endParaRPr lang="en-US"/>
          </a:p>
          <a:p>
            <a:pPr indent="-514350" marL="514350">
              <a:buFont typeface="+mj-lt"/>
              <a:buAutoNum type="arabicPeriod" startAt="1"/>
            </a:pPr>
            <a:r>
              <a:rPr lang="en-US"/>
              <a:t>Ve</a:t>
            </a:r>
            <a:r>
              <a:rPr lang="en-US"/>
              <a:t>n</a:t>
            </a:r>
            <a:r>
              <a:rPr lang="en-US"/>
              <a:t>a</a:t>
            </a:r>
            <a:r>
              <a:rPr lang="en-US"/>
              <a:t> </a:t>
            </a:r>
            <a:r>
              <a:rPr lang="en-US"/>
              <a:t>c</a:t>
            </a:r>
            <a:r>
              <a:rPr lang="en-US"/>
              <a:t>a</a:t>
            </a:r>
            <a:r>
              <a:rPr lang="en-US"/>
              <a:t>v</a:t>
            </a:r>
            <a:r>
              <a:rPr lang="en-US"/>
              <a:t>a</a:t>
            </a:r>
            <a:r>
              <a:rPr lang="en-US"/>
              <a:t> </a:t>
            </a:r>
            <a:r>
              <a:rPr lang="en-US"/>
              <a:t>c</a:t>
            </a:r>
            <a:r>
              <a:rPr lang="en-US"/>
              <a:t>o</a:t>
            </a:r>
            <a:r>
              <a:rPr lang="en-US"/>
              <a:t>m</a:t>
            </a:r>
            <a:r>
              <a:rPr lang="en-US"/>
              <a:t>p</a:t>
            </a:r>
            <a:r>
              <a:rPr lang="en-US"/>
              <a:t>r</a:t>
            </a:r>
            <a:r>
              <a:rPr lang="en-US"/>
              <a:t>e</a:t>
            </a:r>
            <a:r>
              <a:rPr lang="en-US"/>
              <a:t>s</a:t>
            </a:r>
            <a:r>
              <a:rPr lang="en-US"/>
              <a:t>s</a:t>
            </a:r>
            <a:r>
              <a:rPr lang="en-US"/>
              <a:t>i</a:t>
            </a:r>
            <a:r>
              <a:rPr lang="en-US"/>
              <a:t>o</a:t>
            </a:r>
            <a:r>
              <a:rPr lang="en-US"/>
              <a:t>n</a:t>
            </a:r>
            <a:endParaRPr lang="en-US"/>
          </a:p>
          <a:p>
            <a:pPr indent="-514350" marL="514350">
              <a:buFont typeface="+mj-lt"/>
              <a:buAutoNum type="arabicPeriod" startAt="1"/>
            </a:pPr>
            <a:r>
              <a:rPr lang="en-US"/>
              <a:t>Obstr</a:t>
            </a:r>
            <a:r>
              <a:rPr lang="en-US"/>
              <a:t>u</a:t>
            </a:r>
            <a:r>
              <a:rPr lang="en-US"/>
              <a:t>c</a:t>
            </a:r>
            <a:r>
              <a:rPr lang="en-US"/>
              <a:t>t</a:t>
            </a:r>
            <a:r>
              <a:rPr lang="en-US"/>
              <a:t>i</a:t>
            </a:r>
            <a:r>
              <a:rPr lang="en-US"/>
              <a:t>o</a:t>
            </a:r>
            <a:r>
              <a:rPr lang="en-US"/>
              <a:t>n</a:t>
            </a:r>
            <a:r>
              <a:rPr lang="en-US"/>
              <a:t> </a:t>
            </a:r>
            <a:r>
              <a:rPr lang="en-US"/>
              <a:t>o</a:t>
            </a:r>
            <a:r>
              <a:rPr lang="en-US"/>
              <a:t>f</a:t>
            </a:r>
            <a:r>
              <a:rPr lang="en-US"/>
              <a:t> </a:t>
            </a:r>
            <a:r>
              <a:rPr lang="en-US"/>
              <a:t>v</a:t>
            </a:r>
            <a:r>
              <a:rPr lang="en-US"/>
              <a:t>e</a:t>
            </a:r>
            <a:r>
              <a:rPr lang="en-US"/>
              <a:t>n</a:t>
            </a:r>
            <a:r>
              <a:rPr lang="en-US"/>
              <a:t>a</a:t>
            </a:r>
            <a:r>
              <a:rPr lang="en-US"/>
              <a:t> </a:t>
            </a:r>
            <a:r>
              <a:rPr lang="en-US"/>
              <a:t>c</a:t>
            </a:r>
            <a:r>
              <a:rPr lang="en-US"/>
              <a:t>a</a:t>
            </a:r>
            <a:r>
              <a:rPr lang="en-US"/>
              <a:t>v</a:t>
            </a:r>
            <a:r>
              <a:rPr lang="en-US"/>
              <a:t>a</a:t>
            </a:r>
            <a:r>
              <a:rPr lang="en-US"/>
              <a:t> </a:t>
            </a:r>
            <a:r>
              <a:rPr lang="en-US"/>
              <a:t>b</a:t>
            </a:r>
            <a:r>
              <a:rPr lang="en-US"/>
              <a:t>l</a:t>
            </a:r>
            <a:r>
              <a:rPr lang="en-US"/>
              <a:t>o</a:t>
            </a:r>
            <a:r>
              <a:rPr lang="en-US"/>
              <a:t>o</a:t>
            </a:r>
            <a:r>
              <a:rPr lang="en-US"/>
              <a:t>d</a:t>
            </a:r>
            <a:r>
              <a:rPr lang="en-US"/>
              <a:t> </a:t>
            </a:r>
            <a:r>
              <a:rPr lang="en-US"/>
              <a:t>f</a:t>
            </a:r>
            <a:r>
              <a:rPr lang="en-US"/>
              <a:t>l</a:t>
            </a:r>
            <a:r>
              <a:rPr lang="en-US"/>
              <a:t>o</a:t>
            </a:r>
            <a:r>
              <a:rPr lang="en-US"/>
              <a:t>w</a:t>
            </a:r>
            <a:endParaRPr lang="en-US"/>
          </a:p>
          <a:p>
            <a:pPr indent="-514350" marL="514350">
              <a:buFont typeface="+mj-lt"/>
              <a:buAutoNum type="arabicPeriod" startAt="1"/>
            </a:pPr>
            <a:r>
              <a:rPr lang="en-US"/>
              <a:t>C</a:t>
            </a:r>
            <a:r>
              <a:rPr lang="en-US"/>
              <a:t>o</a:t>
            </a:r>
            <a:r>
              <a:rPr lang="en-US"/>
              <a:t>m</a:t>
            </a:r>
            <a:r>
              <a:rPr lang="en-US"/>
              <a:t>p</a:t>
            </a:r>
            <a:r>
              <a:rPr lang="en-US"/>
              <a:t>l</a:t>
            </a:r>
            <a:r>
              <a:rPr lang="en-US"/>
              <a:t>i</a:t>
            </a:r>
            <a:r>
              <a:rPr lang="en-US"/>
              <a:t>c</a:t>
            </a:r>
            <a:r>
              <a:rPr lang="en-US"/>
              <a:t>a</a:t>
            </a:r>
            <a:r>
              <a:rPr lang="en-US"/>
              <a:t>t</a:t>
            </a:r>
            <a:r>
              <a:rPr lang="en-US"/>
              <a:t>i</a:t>
            </a:r>
            <a:r>
              <a:rPr lang="en-US"/>
              <a:t>o</a:t>
            </a:r>
            <a:r>
              <a:rPr lang="en-US"/>
              <a:t>n</a:t>
            </a:r>
            <a:endParaRPr lang="en-US"/>
          </a:p>
          <a:p>
            <a:pPr indent="-514350" marL="514350">
              <a:buFont typeface="+mj-lt"/>
              <a:buAutoNum type="arabicPeriod" startAt="1"/>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0" name=""/>
          <p:cNvSpPr>
            <a:spLocks noGrp="1"/>
          </p:cNvSpPr>
          <p:nvPr>
            <p:ph type="title"/>
          </p:nvPr>
        </p:nvSpPr>
        <p:spPr/>
        <p:txBody>
          <a:bodyPr/>
          <a:p>
            <a:pPr algn="ctr"/>
            <a:r>
              <a:rPr lang="en-US"/>
              <a:t>C</a:t>
            </a:r>
            <a:r>
              <a:rPr lang="en-US"/>
              <a:t>L</a:t>
            </a:r>
            <a:r>
              <a:rPr lang="en-US"/>
              <a:t>I</a:t>
            </a:r>
            <a:r>
              <a:rPr lang="en-US"/>
              <a:t>N</a:t>
            </a:r>
            <a:r>
              <a:rPr lang="en-US"/>
              <a:t>I</a:t>
            </a:r>
            <a:r>
              <a:rPr lang="en-US"/>
              <a:t>C</a:t>
            </a:r>
            <a:r>
              <a:rPr lang="en-US"/>
              <a:t>A</a:t>
            </a:r>
            <a:r>
              <a:rPr lang="en-US"/>
              <a:t>L</a:t>
            </a:r>
            <a:r>
              <a:rPr lang="en-US"/>
              <a:t> </a:t>
            </a:r>
            <a:r>
              <a:rPr lang="en-US"/>
              <a:t>M</a:t>
            </a:r>
            <a:r>
              <a:rPr lang="en-US"/>
              <a:t>A</a:t>
            </a:r>
            <a:r>
              <a:rPr lang="en-US"/>
              <a:t>N</a:t>
            </a:r>
            <a:r>
              <a:rPr lang="en-US"/>
              <a:t>I</a:t>
            </a:r>
            <a:r>
              <a:rPr lang="en-US"/>
              <a:t>F</a:t>
            </a:r>
            <a:r>
              <a:rPr lang="en-US"/>
              <a:t>E</a:t>
            </a:r>
            <a:r>
              <a:rPr lang="en-US"/>
              <a:t>S</a:t>
            </a:r>
            <a:r>
              <a:rPr lang="en-US"/>
              <a:t>T</a:t>
            </a:r>
            <a:r>
              <a:rPr lang="en-US"/>
              <a:t>A</a:t>
            </a:r>
            <a:r>
              <a:rPr lang="en-US"/>
              <a:t>T</a:t>
            </a:r>
            <a:r>
              <a:rPr lang="en-US"/>
              <a:t>I</a:t>
            </a:r>
            <a:r>
              <a:rPr lang="en-US"/>
              <a:t>O</a:t>
            </a:r>
            <a:r>
              <a:rPr lang="en-US"/>
              <a:t>N</a:t>
            </a:r>
            <a:r>
              <a:rPr lang="en-US"/>
              <a:t>S</a:t>
            </a:r>
            <a:endParaRPr lang="en-US"/>
          </a:p>
        </p:txBody>
      </p:sp>
      <p:sp>
        <p:nvSpPr>
          <p:cNvPr id="1048591" name=""/>
          <p:cNvSpPr>
            <a:spLocks noGrp="1"/>
          </p:cNvSpPr>
          <p:nvPr>
            <p:ph idx="1"/>
          </p:nvPr>
        </p:nvSpPr>
        <p:spPr/>
        <p:txBody>
          <a:bodyPr>
            <a:normAutofit fontScale="92857" lnSpcReduction="20000"/>
          </a:bodyPr>
          <a:p>
            <a:r>
              <a:rPr lang="en-US"/>
              <a:t>A chronic cough that does not go away or gets worse.</a:t>
            </a:r>
            <a:endParaRPr lang="en-US"/>
          </a:p>
          <a:p>
            <a:r>
              <a:rPr lang="en-US"/>
              <a:t>Coughing up bloody spit or mucus.</a:t>
            </a:r>
            <a:endParaRPr lang="en-US"/>
          </a:p>
          <a:p>
            <a:r>
              <a:rPr lang="en-US"/>
              <a:t>Chest pain (or discomfort) that worsens with laughing, deep breaths or coughing.</a:t>
            </a:r>
            <a:endParaRPr lang="en-US"/>
          </a:p>
          <a:p>
            <a:r>
              <a:rPr lang="en-US"/>
              <a:t>Hoarse voice.</a:t>
            </a:r>
            <a:endParaRPr lang="en-US"/>
          </a:p>
          <a:p>
            <a:r>
              <a:rPr lang="en-US"/>
              <a:t>Loss of appetite.</a:t>
            </a:r>
            <a:endParaRPr lang="en-US"/>
          </a:p>
          <a:p>
            <a:r>
              <a:rPr lang="en-US"/>
              <a:t>Unexplained weight loss.</a:t>
            </a:r>
            <a:endParaRPr lang="en-US"/>
          </a:p>
          <a:p>
            <a:r>
              <a:rPr lang="en-US"/>
              <a:t>Shortness of breath.</a:t>
            </a:r>
            <a:endParaRPr lang="en-US"/>
          </a:p>
          <a:p>
            <a:r>
              <a:rPr lang="en-US"/>
              <a:t>Fatigue or weakness.</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Moto E (4) Plus</dc:creator>
  <dcterms:created xsi:type="dcterms:W3CDTF">2015-05-11T11:30:45Z</dcterms:created>
  <dcterms:modified xsi:type="dcterms:W3CDTF">2022-07-26T06:54:58Z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bebe3781ae1f4500b0d1f825a27e2e13</vt:lpwstr>
  </property>
</Properties>
</file>