
<file path=[Content_Types].xml><?xml version="1.0" encoding="utf-8"?>
<Types xmlns="http://schemas.openxmlformats.org/package/2006/content-types">
  <Default Extension="rels" ContentType="application/vnd.openxmlformats-package.relationships+xml"/>
  <Default Extension="xml" ContentType="application/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officeDocument/2006/relationships/extended-properties" Target="docProps/app.xml"/><Relationship Id="rId3" Type="http://schemas.openxmlformats.org/package/2006/relationships/metadata/core-properties" Target="docProps/core.xml"/><Relationship Id="rId4" Type="http://schemas.openxmlformats.org/officeDocument/2006/relationships/custom-properties" Target="docProps/custom.xml"/></Relationships>
</file>

<file path=ppt/presentation.xml><?xml version="1.0" encoding="utf-8"?>
<p:presentation xmlns:p="http://schemas.openxmlformats.org/presentationml/2006/main" xmlns:r="http://schemas.openxmlformats.org/officeDocument/2006/relationships" xmlns:a="http://schemas.openxmlformats.org/drawingml/2006/main" saveSubsetFonts="1">
  <p:sldMasterIdLst>
    <p:sldMasterId id="2147483660" r:id="rId1"/>
  </p:sldMasterIdLst>
  <p:notesMasterIdLst>
    <p:notesMasterId r:id="rId2"/>
  </p:notesMasterIdLst>
  <p:sldIdLst>
    <p:sldId id="269" r:id="rId3"/>
    <p:sldId id="270" r:id="rId4"/>
    <p:sldId id="271" r:id="rId5"/>
    <p:sldId id="272" r:id="rId6"/>
    <p:sldId id="273" r:id="rId7"/>
    <p:sldId id="274" r:id="rId8"/>
    <p:sldId id="275" r:id="rId9"/>
    <p:sldId id="276" r:id="rId10"/>
    <p:sldId id="277" r:id="rId11"/>
    <p:sldId id="278" r:id="rId12"/>
    <p:sldId id="279" r:id="rId13"/>
  </p:sldIdLst>
  <p:sldSz type="screen4x3" cy="6858000" cx="9144000"/>
  <p:notesSz cx="6858000" cy="9144000"/>
  <p:defaultTextStyle>
    <a:defPPr>
      <a:defRPr lang="zh-CN"/>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defaultTextStyle>
</p:presentation>
</file>

<file path=ppt/presProps.xml><?xml version="1.0" encoding="utf-8"?>
<p:presentationPr xmlns:p="http://schemas.openxmlformats.org/presentationml/2006/main" xmlns:r="http://schemas.openxmlformats.org/officeDocument/2006/relationships" xmlns:a="http://schemas.openxmlformats.org/drawingml/2006/main"/>
</file>

<file path=ppt/tableStyles.xml><?xml version="1.0" encoding="utf-8"?>
<a:tblStyleLst xmlns:a="http://schemas.openxmlformats.org/drawingml/2006/main" def="{5C22544A-7EE6-4342-B048-85BDC9FD1C3A}"/>
</file>

<file path=ppt/viewProps.xml><?xml version="1.0" encoding="utf-8"?>
<p:viewPr xmlns:p="http://schemas.openxmlformats.org/presentationml/2006/main" xmlns:r="http://schemas.openxmlformats.org/officeDocument/2006/relationships" xmlns:a="http://schemas.openxmlformats.org/drawingml/2006/main">
  <p:normalViewPr horzBarState="maximized">
    <p:restoredLeft sz="15987" autoAdjust="0"/>
    <p:restoredTop sz="94660"/>
  </p:normalViewPr>
  <p:slideViewPr>
    <p:cSldViewPr snapToGrid="0">
      <p:cViewPr varScale="1">
        <p:scale>
          <a:sx n="116" d="100"/>
          <a:sy n="116" d="100"/>
        </p:scale>
        <p:origin x="1446" y="108"/>
      </p:cViewPr>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notesMaster" Target="notesMasters/notes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tableStyles" Target="tableStyle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47" name=""/>
        <p:cNvGrpSpPr/>
        <p:nvPr/>
      </p:nvGrpSpPr>
      <p:grpSpPr>
        <a:xfrm>
          <a:off x="0" y="0"/>
          <a:ext cx="0" cy="0"/>
          <a:chOff x="0" y="0"/>
          <a:chExt cx="0" cy="0"/>
        </a:xfrm>
      </p:grpSpPr>
      <p:sp>
        <p:nvSpPr>
          <p:cNvPr id="1048660" name="Rectangle 2"/>
          <p:cNvSpPr>
            <a:spLocks noGrp="1" noChangeArrowheads="1"/>
          </p:cNvSpPr>
          <p:nvPr>
            <p:ph type="hdr" sz="quarter"/>
          </p:nvPr>
        </p:nvSpPr>
        <p:spPr bwMode="auto">
          <a:xfrm>
            <a:off x="2"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l">
              <a:defRPr sz="1100"/>
            </a:lvl1pPr>
          </a:lstStyle>
          <a:p>
            <a:endParaRPr lang="en-US"/>
          </a:p>
        </p:txBody>
      </p:sp>
      <p:sp>
        <p:nvSpPr>
          <p:cNvPr id="1048661" name="Rectangle 3"/>
          <p:cNvSpPr>
            <a:spLocks noGrp="1" noChangeArrowheads="1"/>
          </p:cNvSpPr>
          <p:nvPr>
            <p:ph type="dt" idx="1"/>
          </p:nvPr>
        </p:nvSpPr>
        <p:spPr bwMode="auto">
          <a:xfrm>
            <a:off x="4021139" y="1"/>
            <a:ext cx="3076575" cy="512763"/>
          </a:xfrm>
          <a:prstGeom prst="rect"/>
          <a:noFill/>
          <a:ln w="9525">
            <a:noFill/>
            <a:miter lim="800000"/>
            <a:headEnd/>
            <a:tailEnd/>
          </a:ln>
          <a:effectLst/>
        </p:spPr>
        <p:txBody>
          <a:bodyPr anchor="t" anchorCtr="0" bIns="45745" compatLnSpc="1" lIns="91492" numCol="1" rIns="91492" tIns="45745" vert="horz" wrap="square">
            <a:prstTxWarp prst="textNoShape"/>
          </a:bodyPr>
          <a:lstStyle>
            <a:lvl1pPr algn="r">
              <a:defRPr sz="1100"/>
            </a:lvl1pPr>
          </a:lstStyle>
          <a:p>
            <a:endParaRPr lang="en-US"/>
          </a:p>
        </p:txBody>
      </p:sp>
      <p:sp>
        <p:nvSpPr>
          <p:cNvPr id="1048662" name="Rectangle 4"/>
          <p:cNvSpPr>
            <a:spLocks noChangeAspect="1" noRot="1" noGrp="1" noChangeArrowheads="1" noTextEdit="1"/>
          </p:cNvSpPr>
          <p:nvPr>
            <p:ph type="sldImg" idx="2"/>
          </p:nvPr>
        </p:nvSpPr>
        <p:spPr bwMode="auto">
          <a:xfrm>
            <a:off x="990600" y="766763"/>
            <a:ext cx="5118100" cy="3838575"/>
          </a:xfrm>
          <a:prstGeom prst="rect"/>
          <a:noFill/>
          <a:ln w="9525">
            <a:solidFill>
              <a:srgbClr val="000000"/>
            </a:solidFill>
            <a:miter lim="800000"/>
            <a:headEnd/>
            <a:tailEnd/>
          </a:ln>
          <a:effectLst/>
        </p:spPr>
      </p:sp>
      <p:sp>
        <p:nvSpPr>
          <p:cNvPr id="1048663" name="Rectangle 5"/>
          <p:cNvSpPr>
            <a:spLocks noGrp="1" noChangeArrowheads="1"/>
          </p:cNvSpPr>
          <p:nvPr>
            <p:ph type="body" sz="quarter" idx="3"/>
          </p:nvPr>
        </p:nvSpPr>
        <p:spPr bwMode="auto">
          <a:xfrm>
            <a:off x="709614" y="4862514"/>
            <a:ext cx="5680075" cy="4605337"/>
          </a:xfrm>
          <a:prstGeom prst="rect"/>
          <a:noFill/>
          <a:ln w="9525">
            <a:noFill/>
            <a:miter lim="800000"/>
            <a:headEnd/>
            <a:tailEnd/>
          </a:ln>
          <a:effectLst/>
        </p:spPr>
        <p:txBody>
          <a:bodyPr anchor="t" anchorCtr="0" bIns="45745" compatLnSpc="1" lIns="91492" numCol="1" rIns="91492" tIns="45745" vert="horz" wrap="square">
            <a:prstTxWarp prst="textNoShape"/>
          </a:bodyPr>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64" name="Rectangle 6"/>
          <p:cNvSpPr>
            <a:spLocks noGrp="1" noChangeArrowheads="1"/>
          </p:cNvSpPr>
          <p:nvPr>
            <p:ph type="ftr" sz="quarter" idx="4"/>
          </p:nvPr>
        </p:nvSpPr>
        <p:spPr bwMode="auto">
          <a:xfrm>
            <a:off x="2"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l">
              <a:defRPr sz="1100"/>
            </a:lvl1pPr>
          </a:lstStyle>
          <a:p>
            <a:endParaRPr lang="en-US"/>
          </a:p>
        </p:txBody>
      </p:sp>
      <p:sp>
        <p:nvSpPr>
          <p:cNvPr id="1048665" name="Rectangle 7"/>
          <p:cNvSpPr>
            <a:spLocks noGrp="1" noChangeArrowheads="1"/>
          </p:cNvSpPr>
          <p:nvPr>
            <p:ph type="sldNum" sz="quarter" idx="5"/>
          </p:nvPr>
        </p:nvSpPr>
        <p:spPr bwMode="auto">
          <a:xfrm>
            <a:off x="4021139" y="9720264"/>
            <a:ext cx="3076575" cy="512762"/>
          </a:xfrm>
          <a:prstGeom prst="rect"/>
          <a:noFill/>
          <a:ln w="9525">
            <a:noFill/>
            <a:miter lim="800000"/>
            <a:headEnd/>
            <a:tailEnd/>
          </a:ln>
          <a:effectLst/>
        </p:spPr>
        <p:txBody>
          <a:bodyPr anchor="b" anchorCtr="0" bIns="45745" compatLnSpc="1" lIns="91492" numCol="1" rIns="91492" tIns="45745" vert="horz" wrap="square">
            <a:prstTxWarp prst="textNoShape"/>
          </a:bodyPr>
          <a:lstStyle>
            <a:lvl1pPr algn="r">
              <a:defRPr sz="1100"/>
            </a:lvl1pPr>
          </a:lstStyle>
          <a:p>
            <a:fld id="{A9A0EA98-5831-4853-B862-C702E6EB345C}" type="slidenum">
              <a:rPr lang="en-US"/>
              <a:t>‹#›</a:t>
            </a:fld>
            <a:endParaRPr lang="en-US"/>
          </a:p>
        </p:txBody>
      </p:sp>
    </p:spTree>
  </p:cSld>
  <p:clrMap accent1="accent1" accent2="accent2" accent3="accent3" accent4="accent4" accent5="accent5" accent6="accent6" bg1="lt1" bg2="lt2" tx1="dk1" tx2="dk2" hlink="hlink" folHlink="folHlink"/>
  <p:notesStyle>
    <a:lvl1pPr algn="l" fontAlgn="base" rtl="0">
      <a:spcBef>
        <a:spcPct val="30000"/>
      </a:spcBef>
      <a:spcAft>
        <a:spcPct val="0"/>
      </a:spcAft>
      <a:defRPr sz="1200" kern="1200">
        <a:solidFill>
          <a:schemeClr val="tx1"/>
        </a:solidFill>
        <a:latin typeface="Arial" charset="0"/>
        <a:ea typeface="+mn-ea"/>
        <a:cs typeface="+mn-cs"/>
      </a:defRPr>
    </a:lvl1pPr>
    <a:lvl2pPr algn="l" fontAlgn="base" marL="457200" rtl="0">
      <a:spcBef>
        <a:spcPct val="30000"/>
      </a:spcBef>
      <a:spcAft>
        <a:spcPct val="0"/>
      </a:spcAft>
      <a:defRPr sz="1200" kern="1200">
        <a:solidFill>
          <a:schemeClr val="tx1"/>
        </a:solidFill>
        <a:latin typeface="Arial" charset="0"/>
        <a:ea typeface="+mn-ea"/>
        <a:cs typeface="+mn-cs"/>
      </a:defRPr>
    </a:lvl2pPr>
    <a:lvl3pPr algn="l" fontAlgn="base" marL="914400" rtl="0">
      <a:spcBef>
        <a:spcPct val="30000"/>
      </a:spcBef>
      <a:spcAft>
        <a:spcPct val="0"/>
      </a:spcAft>
      <a:defRPr sz="1200" kern="1200">
        <a:solidFill>
          <a:schemeClr val="tx1"/>
        </a:solidFill>
        <a:latin typeface="Arial" charset="0"/>
        <a:ea typeface="+mn-ea"/>
        <a:cs typeface="+mn-cs"/>
      </a:defRPr>
    </a:lvl3pPr>
    <a:lvl4pPr algn="l" fontAlgn="base" marL="1371600" rtl="0">
      <a:spcBef>
        <a:spcPct val="30000"/>
      </a:spcBef>
      <a:spcAft>
        <a:spcPct val="0"/>
      </a:spcAft>
      <a:defRPr sz="1200" kern="1200">
        <a:solidFill>
          <a:schemeClr val="tx1"/>
        </a:solidFill>
        <a:latin typeface="Arial" charset="0"/>
        <a:ea typeface="+mn-ea"/>
        <a:cs typeface="+mn-cs"/>
      </a:defRPr>
    </a:lvl4pPr>
    <a:lvl5pPr algn="l" fontAlgn="base" marL="1828800" rtl="0">
      <a:spcBef>
        <a:spcPct val="30000"/>
      </a:spcBef>
      <a:spcAft>
        <a:spcPct val="0"/>
      </a:spcAft>
      <a:defRPr sz="1200" kern="1200">
        <a:solidFill>
          <a:schemeClr val="tx1"/>
        </a:solidFill>
        <a:latin typeface="Arial" charset="0"/>
        <a:ea typeface="+mn-ea"/>
        <a:cs typeface="+mn-cs"/>
      </a:defRPr>
    </a:lvl5pPr>
    <a:lvl6pPr algn="l" defTabSz="914400" eaLnBrk="1" hangingPunct="1" latinLnBrk="0" marL="2286000" rtl="0">
      <a:defRPr sz="1200" kern="1200">
        <a:solidFill>
          <a:schemeClr val="tx1"/>
        </a:solidFill>
        <a:latin typeface="+mn-lt"/>
        <a:ea typeface="+mn-ea"/>
        <a:cs typeface="+mn-cs"/>
      </a:defRPr>
    </a:lvl6pPr>
    <a:lvl7pPr algn="l" defTabSz="914400" eaLnBrk="1" hangingPunct="1" latinLnBrk="0" marL="2743200" rtl="0">
      <a:defRPr sz="1200" kern="1200">
        <a:solidFill>
          <a:schemeClr val="tx1"/>
        </a:solidFill>
        <a:latin typeface="+mn-lt"/>
        <a:ea typeface="+mn-ea"/>
        <a:cs typeface="+mn-cs"/>
      </a:defRPr>
    </a:lvl7pPr>
    <a:lvl8pPr algn="l" defTabSz="914400" eaLnBrk="1" hangingPunct="1" latinLnBrk="0" marL="3200400" rtl="0">
      <a:defRPr sz="1200" kern="1200">
        <a:solidFill>
          <a:schemeClr val="tx1"/>
        </a:solidFill>
        <a:latin typeface="+mn-lt"/>
        <a:ea typeface="+mn-ea"/>
        <a:cs typeface="+mn-cs"/>
      </a:defRPr>
    </a:lvl8pPr>
    <a:lvl9pPr algn="l" defTabSz="914400" eaLnBrk="1" hangingPunct="1" latinLnBrk="0" marL="3657600" rtl="0">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type="title">
  <p:cSld name="Title Slide">
    <p:spTree>
      <p:nvGrpSpPr>
        <p:cNvPr id="24" name=""/>
        <p:cNvGrpSpPr/>
        <p:nvPr/>
      </p:nvGrpSpPr>
      <p:grpSpPr>
        <a:xfrm>
          <a:off x="0" y="0"/>
          <a:ext cx="0" cy="0"/>
          <a:chOff x="0" y="0"/>
          <a:chExt cx="0" cy="0"/>
        </a:xfrm>
      </p:grpSpPr>
      <p:sp>
        <p:nvSpPr>
          <p:cNvPr id="1048581" name="Title 1"/>
          <p:cNvSpPr>
            <a:spLocks noGrp="1"/>
          </p:cNvSpPr>
          <p:nvPr>
            <p:ph type="ctrTitle"/>
          </p:nvPr>
        </p:nvSpPr>
        <p:spPr>
          <a:xfrm>
            <a:off x="685800" y="1122363"/>
            <a:ext cx="7772400" cy="2387600"/>
          </a:xfrm>
        </p:spPr>
        <p:txBody>
          <a:bodyPr anchor="b"/>
          <a:lstStyle>
            <a:lvl1pPr algn="ctr">
              <a:defRPr sz="6000"/>
            </a:lvl1pPr>
          </a:lstStyle>
          <a:p>
            <a:r>
              <a:rPr altLang="zh-CN" lang="en-US" smtClean="0"/>
              <a:t>Click to edit Master title style</a:t>
            </a:r>
            <a:endParaRPr dirty="0" lang="en-US"/>
          </a:p>
        </p:txBody>
      </p:sp>
      <p:sp>
        <p:nvSpPr>
          <p:cNvPr id="1048582" name="Subtitle 2"/>
          <p:cNvSpPr>
            <a:spLocks noGrp="1"/>
          </p:cNvSpPr>
          <p:nvPr>
            <p:ph type="subTitle" idx="1"/>
          </p:nvPr>
        </p:nvSpPr>
        <p:spPr>
          <a:xfrm>
            <a:off x="1143000" y="3602038"/>
            <a:ext cx="6858000" cy="1655762"/>
          </a:xfrm>
        </p:spPr>
        <p:txBody>
          <a:bodyPr/>
          <a:lstStyle>
            <a:lvl1pPr algn="ctr" indent="0" marL="0">
              <a:buNone/>
              <a:defRPr sz="2400"/>
            </a:lvl1pPr>
            <a:lvl2pPr algn="ctr" indent="0" marL="457200">
              <a:buNone/>
              <a:defRPr sz="2000"/>
            </a:lvl2pPr>
            <a:lvl3pPr algn="ctr" indent="0" marL="914400">
              <a:buNone/>
              <a:defRPr sz="1800"/>
            </a:lvl3pPr>
            <a:lvl4pPr algn="ctr" indent="0" marL="1371600">
              <a:buNone/>
              <a:defRPr sz="1600"/>
            </a:lvl4pPr>
            <a:lvl5pPr algn="ctr" indent="0" marL="1828800">
              <a:buNone/>
              <a:defRPr sz="1600"/>
            </a:lvl5pPr>
            <a:lvl6pPr algn="ctr" indent="0" marL="2286000">
              <a:buNone/>
              <a:defRPr sz="1600"/>
            </a:lvl6pPr>
            <a:lvl7pPr algn="ctr" indent="0" marL="2743200">
              <a:buNone/>
              <a:defRPr sz="1600"/>
            </a:lvl7pPr>
            <a:lvl8pPr algn="ctr" indent="0" marL="3200400">
              <a:buNone/>
              <a:defRPr sz="1600"/>
            </a:lvl8pPr>
            <a:lvl9pPr algn="ctr" indent="0" marL="3657600">
              <a:buNone/>
              <a:defRPr sz="1600"/>
            </a:lvl9pPr>
          </a:lstStyle>
          <a:p>
            <a:r>
              <a:rPr altLang="zh-CN" lang="en-US" smtClean="0"/>
              <a:t>Click to edit Master subtitle style</a:t>
            </a:r>
            <a:endParaRPr dirty="0" lang="en-US"/>
          </a:p>
        </p:txBody>
      </p:sp>
      <p:sp>
        <p:nvSpPr>
          <p:cNvPr id="1048583"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84" name="Footer Placeholder 4"/>
          <p:cNvSpPr>
            <a:spLocks noGrp="1"/>
          </p:cNvSpPr>
          <p:nvPr>
            <p:ph type="ftr" sz="quarter" idx="11"/>
          </p:nvPr>
        </p:nvSpPr>
        <p:spPr/>
        <p:txBody>
          <a:bodyPr/>
          <a:p>
            <a:endParaRPr altLang="en-US" lang="zh-CN"/>
          </a:p>
        </p:txBody>
      </p:sp>
      <p:sp>
        <p:nvSpPr>
          <p:cNvPr id="1048585"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type="vertTx">
  <p:cSld name="Title and Vertical Text">
    <p:spTree>
      <p:nvGrpSpPr>
        <p:cNvPr id="41" name=""/>
        <p:cNvGrpSpPr/>
        <p:nvPr/>
      </p:nvGrpSpPr>
      <p:grpSpPr>
        <a:xfrm>
          <a:off x="0" y="0"/>
          <a:ext cx="0" cy="0"/>
          <a:chOff x="0" y="0"/>
          <a:chExt cx="0" cy="0"/>
        </a:xfrm>
      </p:grpSpPr>
      <p:sp>
        <p:nvSpPr>
          <p:cNvPr id="1048627" name="Title 1"/>
          <p:cNvSpPr>
            <a:spLocks noGrp="1"/>
          </p:cNvSpPr>
          <p:nvPr>
            <p:ph type="title"/>
          </p:nvPr>
        </p:nvSpPr>
        <p:spPr/>
        <p:txBody>
          <a:bodyPr/>
          <a:p>
            <a:r>
              <a:rPr altLang="zh-CN" lang="en-US" smtClean="0"/>
              <a:t>Click to edit Master title style</a:t>
            </a:r>
            <a:endParaRPr dirty="0" lang="en-US"/>
          </a:p>
        </p:txBody>
      </p:sp>
      <p:sp>
        <p:nvSpPr>
          <p:cNvPr id="1048628" name="Vertical Text Placeholder 2"/>
          <p:cNvSpPr>
            <a:spLocks noGrp="1"/>
          </p:cNvSpPr>
          <p:nvPr>
            <p:ph type="body" orient="vert" idx="1"/>
          </p:nvPr>
        </p:nvSpPr>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29"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0" name="Footer Placeholder 4"/>
          <p:cNvSpPr>
            <a:spLocks noGrp="1"/>
          </p:cNvSpPr>
          <p:nvPr>
            <p:ph type="ftr" sz="quarter" idx="11"/>
          </p:nvPr>
        </p:nvSpPr>
        <p:spPr/>
        <p:txBody>
          <a:bodyPr/>
          <a:p>
            <a:endParaRPr altLang="en-US" lang="zh-CN"/>
          </a:p>
        </p:txBody>
      </p:sp>
      <p:sp>
        <p:nvSpPr>
          <p:cNvPr id="1048631"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type="vertTitleAndTx">
  <p:cSld name="Vertical Title and Text">
    <p:spTree>
      <p:nvGrpSpPr>
        <p:cNvPr id="39" name=""/>
        <p:cNvGrpSpPr/>
        <p:nvPr/>
      </p:nvGrpSpPr>
      <p:grpSpPr>
        <a:xfrm>
          <a:off x="0" y="0"/>
          <a:ext cx="0" cy="0"/>
          <a:chOff x="0" y="0"/>
          <a:chExt cx="0" cy="0"/>
        </a:xfrm>
      </p:grpSpPr>
      <p:sp>
        <p:nvSpPr>
          <p:cNvPr id="1048616" name="Vertical Title 1"/>
          <p:cNvSpPr>
            <a:spLocks noGrp="1"/>
          </p:cNvSpPr>
          <p:nvPr>
            <p:ph type="title" orient="vert"/>
          </p:nvPr>
        </p:nvSpPr>
        <p:spPr>
          <a:xfrm>
            <a:off x="6543675" y="365125"/>
            <a:ext cx="1971675" cy="5811838"/>
          </a:xfrm>
        </p:spPr>
        <p:txBody>
          <a:bodyPr vert="eaVert"/>
          <a:p>
            <a:r>
              <a:rPr altLang="zh-CN" lang="en-US" smtClean="0"/>
              <a:t>Click to edit Master title style</a:t>
            </a:r>
            <a:endParaRPr dirty="0" lang="en-US"/>
          </a:p>
        </p:txBody>
      </p:sp>
      <p:sp>
        <p:nvSpPr>
          <p:cNvPr id="1048617" name="Vertical Text Placeholder 2"/>
          <p:cNvSpPr>
            <a:spLocks noGrp="1"/>
          </p:cNvSpPr>
          <p:nvPr>
            <p:ph type="body" orient="vert" idx="1"/>
          </p:nvPr>
        </p:nvSpPr>
        <p:spPr>
          <a:xfrm>
            <a:off x="628650" y="365125"/>
            <a:ext cx="5800725" cy="5811838"/>
          </a:xfrm>
        </p:spPr>
        <p:txBody>
          <a:bodyPr vert="eaVert"/>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18"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19" name="Footer Placeholder 4"/>
          <p:cNvSpPr>
            <a:spLocks noGrp="1"/>
          </p:cNvSpPr>
          <p:nvPr>
            <p:ph type="ftr" sz="quarter" idx="11"/>
          </p:nvPr>
        </p:nvSpPr>
        <p:spPr/>
        <p:txBody>
          <a:bodyPr/>
          <a:p>
            <a:endParaRPr altLang="en-US" lang="zh-CN"/>
          </a:p>
        </p:txBody>
      </p:sp>
      <p:sp>
        <p:nvSpPr>
          <p:cNvPr id="1048620"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type="obj">
  <p:cSld name="Title and Content">
    <p:spTree>
      <p:nvGrpSpPr>
        <p:cNvPr id="28" name=""/>
        <p:cNvGrpSpPr/>
        <p:nvPr/>
      </p:nvGrpSpPr>
      <p:grpSpPr>
        <a:xfrm>
          <a:off x="0" y="0"/>
          <a:ext cx="0" cy="0"/>
          <a:chOff x="0" y="0"/>
          <a:chExt cx="0" cy="0"/>
        </a:xfrm>
      </p:grpSpPr>
      <p:sp>
        <p:nvSpPr>
          <p:cNvPr id="1048590" name="Title 1"/>
          <p:cNvSpPr>
            <a:spLocks noGrp="1"/>
          </p:cNvSpPr>
          <p:nvPr>
            <p:ph type="title"/>
          </p:nvPr>
        </p:nvSpPr>
        <p:spPr/>
        <p:txBody>
          <a:bodyPr/>
          <a:p>
            <a:r>
              <a:rPr altLang="zh-CN" lang="en-US" smtClean="0"/>
              <a:t>Click to edit Master title style</a:t>
            </a:r>
            <a:endParaRPr dirty="0" lang="en-US"/>
          </a:p>
        </p:txBody>
      </p:sp>
      <p:sp>
        <p:nvSpPr>
          <p:cNvPr id="1048591" name="Content Placeholder 2"/>
          <p:cNvSpPr>
            <a:spLocks noGrp="1"/>
          </p:cNvSpPr>
          <p:nvPr>
            <p:ph idx="1"/>
          </p:nvPr>
        </p:nvSpPr>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92"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593" name="Footer Placeholder 4"/>
          <p:cNvSpPr>
            <a:spLocks noGrp="1"/>
          </p:cNvSpPr>
          <p:nvPr>
            <p:ph type="ftr" sz="quarter" idx="11"/>
          </p:nvPr>
        </p:nvSpPr>
        <p:spPr/>
        <p:txBody>
          <a:bodyPr/>
          <a:p>
            <a:endParaRPr altLang="en-US" lang="zh-CN"/>
          </a:p>
        </p:txBody>
      </p:sp>
      <p:sp>
        <p:nvSpPr>
          <p:cNvPr id="1048594"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type="secHead">
  <p:cSld name="Section Header">
    <p:spTree>
      <p:nvGrpSpPr>
        <p:cNvPr id="42" name=""/>
        <p:cNvGrpSpPr/>
        <p:nvPr/>
      </p:nvGrpSpPr>
      <p:grpSpPr>
        <a:xfrm>
          <a:off x="0" y="0"/>
          <a:ext cx="0" cy="0"/>
          <a:chOff x="0" y="0"/>
          <a:chExt cx="0" cy="0"/>
        </a:xfrm>
      </p:grpSpPr>
      <p:sp>
        <p:nvSpPr>
          <p:cNvPr id="1048632" name="Title 1"/>
          <p:cNvSpPr>
            <a:spLocks noGrp="1"/>
          </p:cNvSpPr>
          <p:nvPr>
            <p:ph type="title"/>
          </p:nvPr>
        </p:nvSpPr>
        <p:spPr>
          <a:xfrm>
            <a:off x="623888" y="1709739"/>
            <a:ext cx="7886700" cy="2852737"/>
          </a:xfrm>
        </p:spPr>
        <p:txBody>
          <a:bodyPr anchor="b"/>
          <a:lstStyle>
            <a:lvl1pPr>
              <a:defRPr sz="6000"/>
            </a:lvl1pPr>
          </a:lstStyle>
          <a:p>
            <a:r>
              <a:rPr altLang="zh-CN" lang="en-US" smtClean="0"/>
              <a:t>Click to edit Master title style</a:t>
            </a:r>
            <a:endParaRPr dirty="0" lang="en-US"/>
          </a:p>
        </p:txBody>
      </p:sp>
      <p:sp>
        <p:nvSpPr>
          <p:cNvPr id="1048633" name="Text Placeholder 2"/>
          <p:cNvSpPr>
            <a:spLocks noGrp="1"/>
          </p:cNvSpPr>
          <p:nvPr>
            <p:ph type="body" idx="1"/>
          </p:nvPr>
        </p:nvSpPr>
        <p:spPr>
          <a:xfrm>
            <a:off x="623888" y="4589464"/>
            <a:ext cx="7886700" cy="1500187"/>
          </a:xfrm>
        </p:spPr>
        <p:txBody>
          <a:bodyPr/>
          <a:lstStyle>
            <a:lvl1pPr indent="0" marL="0">
              <a:buNone/>
              <a:defRPr sz="2400">
                <a:solidFill>
                  <a:schemeClr val="tx1"/>
                </a:solidFill>
              </a:defRPr>
            </a:lvl1pPr>
            <a:lvl2pPr indent="0" marL="457200">
              <a:buNone/>
              <a:defRPr sz="2000">
                <a:solidFill>
                  <a:schemeClr val="tx1">
                    <a:tint val="75000"/>
                  </a:schemeClr>
                </a:solidFill>
              </a:defRPr>
            </a:lvl2pPr>
            <a:lvl3pPr indent="0" marL="914400">
              <a:buNone/>
              <a:defRPr sz="1800">
                <a:solidFill>
                  <a:schemeClr val="tx1">
                    <a:tint val="75000"/>
                  </a:schemeClr>
                </a:solidFill>
              </a:defRPr>
            </a:lvl3pPr>
            <a:lvl4pPr indent="0" marL="1371600">
              <a:buNone/>
              <a:defRPr sz="1600">
                <a:solidFill>
                  <a:schemeClr val="tx1">
                    <a:tint val="75000"/>
                  </a:schemeClr>
                </a:solidFill>
              </a:defRPr>
            </a:lvl4pPr>
            <a:lvl5pPr indent="0" marL="1828800">
              <a:buNone/>
              <a:defRPr sz="1600">
                <a:solidFill>
                  <a:schemeClr val="tx1">
                    <a:tint val="75000"/>
                  </a:schemeClr>
                </a:solidFill>
              </a:defRPr>
            </a:lvl5pPr>
            <a:lvl6pPr indent="0" marL="2286000">
              <a:buNone/>
              <a:defRPr sz="1600">
                <a:solidFill>
                  <a:schemeClr val="tx1">
                    <a:tint val="75000"/>
                  </a:schemeClr>
                </a:solidFill>
              </a:defRPr>
            </a:lvl6pPr>
            <a:lvl7pPr indent="0" marL="2743200">
              <a:buNone/>
              <a:defRPr sz="1600">
                <a:solidFill>
                  <a:schemeClr val="tx1">
                    <a:tint val="75000"/>
                  </a:schemeClr>
                </a:solidFill>
              </a:defRPr>
            </a:lvl7pPr>
            <a:lvl8pPr indent="0" marL="3200400">
              <a:buNone/>
              <a:defRPr sz="1600">
                <a:solidFill>
                  <a:schemeClr val="tx1">
                    <a:tint val="75000"/>
                  </a:schemeClr>
                </a:solidFill>
              </a:defRPr>
            </a:lvl8pPr>
            <a:lvl9pPr indent="0" marL="3657600">
              <a:buNone/>
              <a:defRPr sz="1600">
                <a:solidFill>
                  <a:schemeClr val="tx1">
                    <a:tint val="75000"/>
                  </a:schemeClr>
                </a:solidFill>
              </a:defRPr>
            </a:lvl9pPr>
          </a:lstStyle>
          <a:p>
            <a:pPr lvl="0"/>
            <a:r>
              <a:rPr altLang="zh-CN" lang="en-US" smtClean="0"/>
              <a:t>Click to edit Master text styles</a:t>
            </a:r>
          </a:p>
        </p:txBody>
      </p:sp>
      <p:sp>
        <p:nvSpPr>
          <p:cNvPr id="1048634" name="Date Placeholder 3"/>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35" name="Footer Placeholder 4"/>
          <p:cNvSpPr>
            <a:spLocks noGrp="1"/>
          </p:cNvSpPr>
          <p:nvPr>
            <p:ph type="ftr" sz="quarter" idx="11"/>
          </p:nvPr>
        </p:nvSpPr>
        <p:spPr/>
        <p:txBody>
          <a:bodyPr/>
          <a:p>
            <a:endParaRPr altLang="en-US" lang="zh-CN"/>
          </a:p>
        </p:txBody>
      </p:sp>
      <p:sp>
        <p:nvSpPr>
          <p:cNvPr id="1048636" name="Slide Number Placeholder 5"/>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type="twoObj">
  <p:cSld name="Two Content">
    <p:spTree>
      <p:nvGrpSpPr>
        <p:cNvPr id="43" name=""/>
        <p:cNvGrpSpPr/>
        <p:nvPr/>
      </p:nvGrpSpPr>
      <p:grpSpPr>
        <a:xfrm>
          <a:off x="0" y="0"/>
          <a:ext cx="0" cy="0"/>
          <a:chOff x="0" y="0"/>
          <a:chExt cx="0" cy="0"/>
        </a:xfrm>
      </p:grpSpPr>
      <p:sp>
        <p:nvSpPr>
          <p:cNvPr id="1048637" name="Title 1"/>
          <p:cNvSpPr>
            <a:spLocks noGrp="1"/>
          </p:cNvSpPr>
          <p:nvPr>
            <p:ph type="title"/>
          </p:nvPr>
        </p:nvSpPr>
        <p:spPr/>
        <p:txBody>
          <a:bodyPr/>
          <a:p>
            <a:r>
              <a:rPr altLang="zh-CN" lang="en-US" smtClean="0"/>
              <a:t>Click to edit Master title style</a:t>
            </a:r>
            <a:endParaRPr dirty="0" lang="en-US"/>
          </a:p>
        </p:txBody>
      </p:sp>
      <p:sp>
        <p:nvSpPr>
          <p:cNvPr id="1048638" name="Content Placeholder 2"/>
          <p:cNvSpPr>
            <a:spLocks noGrp="1"/>
          </p:cNvSpPr>
          <p:nvPr>
            <p:ph sz="half" idx="1"/>
          </p:nvPr>
        </p:nvSpPr>
        <p:spPr>
          <a:xfrm>
            <a:off x="6286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39" name="Content Placeholder 3"/>
          <p:cNvSpPr>
            <a:spLocks noGrp="1"/>
          </p:cNvSpPr>
          <p:nvPr>
            <p:ph sz="half" idx="2"/>
          </p:nvPr>
        </p:nvSpPr>
        <p:spPr>
          <a:xfrm>
            <a:off x="4629150" y="1825625"/>
            <a:ext cx="3886200" cy="435133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0"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1" name="Footer Placeholder 5"/>
          <p:cNvSpPr>
            <a:spLocks noGrp="1"/>
          </p:cNvSpPr>
          <p:nvPr>
            <p:ph type="ftr" sz="quarter" idx="11"/>
          </p:nvPr>
        </p:nvSpPr>
        <p:spPr/>
        <p:txBody>
          <a:bodyPr/>
          <a:p>
            <a:endParaRPr altLang="en-US" lang="zh-CN"/>
          </a:p>
        </p:txBody>
      </p:sp>
      <p:sp>
        <p:nvSpPr>
          <p:cNvPr id="1048642"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type="twoTxTwoObj">
  <p:cSld name="Comparison">
    <p:spTree>
      <p:nvGrpSpPr>
        <p:cNvPr id="44" name=""/>
        <p:cNvGrpSpPr/>
        <p:nvPr/>
      </p:nvGrpSpPr>
      <p:grpSpPr>
        <a:xfrm>
          <a:off x="0" y="0"/>
          <a:ext cx="0" cy="0"/>
          <a:chOff x="0" y="0"/>
          <a:chExt cx="0" cy="0"/>
        </a:xfrm>
      </p:grpSpPr>
      <p:sp>
        <p:nvSpPr>
          <p:cNvPr id="1048643" name="Title 1"/>
          <p:cNvSpPr>
            <a:spLocks noGrp="1"/>
          </p:cNvSpPr>
          <p:nvPr>
            <p:ph type="title"/>
          </p:nvPr>
        </p:nvSpPr>
        <p:spPr>
          <a:xfrm>
            <a:off x="629841" y="365126"/>
            <a:ext cx="7886700" cy="1325563"/>
          </a:xfrm>
        </p:spPr>
        <p:txBody>
          <a:bodyPr/>
          <a:p>
            <a:r>
              <a:rPr altLang="zh-CN" lang="en-US" smtClean="0"/>
              <a:t>Click to edit Master title style</a:t>
            </a:r>
            <a:endParaRPr dirty="0" lang="en-US"/>
          </a:p>
        </p:txBody>
      </p:sp>
      <p:sp>
        <p:nvSpPr>
          <p:cNvPr id="1048644" name="Text Placeholder 2"/>
          <p:cNvSpPr>
            <a:spLocks noGrp="1"/>
          </p:cNvSpPr>
          <p:nvPr>
            <p:ph type="body" idx="1"/>
          </p:nvPr>
        </p:nvSpPr>
        <p:spPr>
          <a:xfrm>
            <a:off x="629842" y="1681163"/>
            <a:ext cx="3868340"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5" name="Content Placeholder 3"/>
          <p:cNvSpPr>
            <a:spLocks noGrp="1"/>
          </p:cNvSpPr>
          <p:nvPr>
            <p:ph sz="half" idx="2"/>
          </p:nvPr>
        </p:nvSpPr>
        <p:spPr>
          <a:xfrm>
            <a:off x="629842" y="2505075"/>
            <a:ext cx="3868340"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6" name="Text Placeholder 4"/>
          <p:cNvSpPr>
            <a:spLocks noGrp="1"/>
          </p:cNvSpPr>
          <p:nvPr>
            <p:ph type="body" sz="quarter" idx="3"/>
          </p:nvPr>
        </p:nvSpPr>
        <p:spPr>
          <a:xfrm>
            <a:off x="4629150" y="1681163"/>
            <a:ext cx="3887391" cy="823912"/>
          </a:xfrm>
        </p:spPr>
        <p:txBody>
          <a:bodyPr anchor="b"/>
          <a:lstStyle>
            <a:lvl1pPr indent="0" marL="0">
              <a:buNone/>
              <a:defRPr b="1" sz="2400"/>
            </a:lvl1pPr>
            <a:lvl2pPr indent="0" marL="457200">
              <a:buNone/>
              <a:defRPr b="1" sz="2000"/>
            </a:lvl2pPr>
            <a:lvl3pPr indent="0" marL="914400">
              <a:buNone/>
              <a:defRPr b="1" sz="1800"/>
            </a:lvl3pPr>
            <a:lvl4pPr indent="0" marL="1371600">
              <a:buNone/>
              <a:defRPr b="1" sz="1600"/>
            </a:lvl4pPr>
            <a:lvl5pPr indent="0" marL="1828800">
              <a:buNone/>
              <a:defRPr b="1" sz="1600"/>
            </a:lvl5pPr>
            <a:lvl6pPr indent="0" marL="2286000">
              <a:buNone/>
              <a:defRPr b="1" sz="1600"/>
            </a:lvl6pPr>
            <a:lvl7pPr indent="0" marL="2743200">
              <a:buNone/>
              <a:defRPr b="1" sz="1600"/>
            </a:lvl7pPr>
            <a:lvl8pPr indent="0" marL="3200400">
              <a:buNone/>
              <a:defRPr b="1" sz="1600"/>
            </a:lvl8pPr>
            <a:lvl9pPr indent="0" marL="3657600">
              <a:buNone/>
              <a:defRPr b="1" sz="1600"/>
            </a:lvl9pPr>
          </a:lstStyle>
          <a:p>
            <a:pPr lvl="0"/>
            <a:r>
              <a:rPr altLang="zh-CN" lang="en-US" smtClean="0"/>
              <a:t>Click to edit Master text styles</a:t>
            </a:r>
          </a:p>
        </p:txBody>
      </p:sp>
      <p:sp>
        <p:nvSpPr>
          <p:cNvPr id="1048647" name="Content Placeholder 5"/>
          <p:cNvSpPr>
            <a:spLocks noGrp="1"/>
          </p:cNvSpPr>
          <p:nvPr>
            <p:ph sz="quarter" idx="4"/>
          </p:nvPr>
        </p:nvSpPr>
        <p:spPr>
          <a:xfrm>
            <a:off x="4629150" y="2505075"/>
            <a:ext cx="3887391" cy="3684588"/>
          </a:xfrm>
        </p:spPr>
        <p:txBody>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48" name="Date Placeholder 6"/>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49" name="Footer Placeholder 7"/>
          <p:cNvSpPr>
            <a:spLocks noGrp="1"/>
          </p:cNvSpPr>
          <p:nvPr>
            <p:ph type="ftr" sz="quarter" idx="11"/>
          </p:nvPr>
        </p:nvSpPr>
        <p:spPr/>
        <p:txBody>
          <a:bodyPr/>
          <a:p>
            <a:endParaRPr altLang="en-US" lang="zh-CN"/>
          </a:p>
        </p:txBody>
      </p:sp>
      <p:sp>
        <p:nvSpPr>
          <p:cNvPr id="1048650" name="Slide Number Placeholder 8"/>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type="titleOnly">
  <p:cSld name="Title Only">
    <p:spTree>
      <p:nvGrpSpPr>
        <p:cNvPr id="31" name=""/>
        <p:cNvGrpSpPr/>
        <p:nvPr/>
      </p:nvGrpSpPr>
      <p:grpSpPr>
        <a:xfrm>
          <a:off x="0" y="0"/>
          <a:ext cx="0" cy="0"/>
          <a:chOff x="0" y="0"/>
          <a:chExt cx="0" cy="0"/>
        </a:xfrm>
      </p:grpSpPr>
      <p:sp>
        <p:nvSpPr>
          <p:cNvPr id="1048599" name="Title 1"/>
          <p:cNvSpPr>
            <a:spLocks noGrp="1"/>
          </p:cNvSpPr>
          <p:nvPr>
            <p:ph type="title"/>
          </p:nvPr>
        </p:nvSpPr>
        <p:spPr/>
        <p:txBody>
          <a:bodyPr/>
          <a:p>
            <a:r>
              <a:rPr altLang="zh-CN" lang="en-US" smtClean="0"/>
              <a:t>Click to edit Master title style</a:t>
            </a:r>
            <a:endParaRPr dirty="0" lang="en-US"/>
          </a:p>
        </p:txBody>
      </p:sp>
      <p:sp>
        <p:nvSpPr>
          <p:cNvPr id="1048600" name="Date Placeholder 2"/>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01" name="Footer Placeholder 3"/>
          <p:cNvSpPr>
            <a:spLocks noGrp="1"/>
          </p:cNvSpPr>
          <p:nvPr>
            <p:ph type="ftr" sz="quarter" idx="11"/>
          </p:nvPr>
        </p:nvSpPr>
        <p:spPr/>
        <p:txBody>
          <a:bodyPr/>
          <a:p>
            <a:endParaRPr altLang="en-US" lang="zh-CN"/>
          </a:p>
        </p:txBody>
      </p:sp>
      <p:sp>
        <p:nvSpPr>
          <p:cNvPr id="1048602" name="Slide Number Placeholder 4"/>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type="blank">
  <p:cSld name="Blank">
    <p:spTree>
      <p:nvGrpSpPr>
        <p:cNvPr id="45" name=""/>
        <p:cNvGrpSpPr/>
        <p:nvPr/>
      </p:nvGrpSpPr>
      <p:grpSpPr>
        <a:xfrm>
          <a:off x="0" y="0"/>
          <a:ext cx="0" cy="0"/>
          <a:chOff x="0" y="0"/>
          <a:chExt cx="0" cy="0"/>
        </a:xfrm>
      </p:grpSpPr>
      <p:sp>
        <p:nvSpPr>
          <p:cNvPr id="1048651" name="Date Placeholder 1"/>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2" name="Footer Placeholder 2"/>
          <p:cNvSpPr>
            <a:spLocks noGrp="1"/>
          </p:cNvSpPr>
          <p:nvPr>
            <p:ph type="ftr" sz="quarter" idx="11"/>
          </p:nvPr>
        </p:nvSpPr>
        <p:spPr/>
        <p:txBody>
          <a:bodyPr/>
          <a:p>
            <a:endParaRPr altLang="en-US" lang="zh-CN"/>
          </a:p>
        </p:txBody>
      </p:sp>
      <p:sp>
        <p:nvSpPr>
          <p:cNvPr id="1048653" name="Slide Number Placeholder 3"/>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type="objTx">
  <p:cSld name="Content with Caption">
    <p:spTree>
      <p:nvGrpSpPr>
        <p:cNvPr id="46" name=""/>
        <p:cNvGrpSpPr/>
        <p:nvPr/>
      </p:nvGrpSpPr>
      <p:grpSpPr>
        <a:xfrm>
          <a:off x="0" y="0"/>
          <a:ext cx="0" cy="0"/>
          <a:chOff x="0" y="0"/>
          <a:chExt cx="0" cy="0"/>
        </a:xfrm>
      </p:grpSpPr>
      <p:sp>
        <p:nvSpPr>
          <p:cNvPr id="1048654"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55"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656"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57"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58" name="Footer Placeholder 5"/>
          <p:cNvSpPr>
            <a:spLocks noGrp="1"/>
          </p:cNvSpPr>
          <p:nvPr>
            <p:ph type="ftr" sz="quarter" idx="11"/>
          </p:nvPr>
        </p:nvSpPr>
        <p:spPr/>
        <p:txBody>
          <a:bodyPr/>
          <a:p>
            <a:endParaRPr altLang="en-US" lang="zh-CN"/>
          </a:p>
        </p:txBody>
      </p:sp>
      <p:sp>
        <p:nvSpPr>
          <p:cNvPr id="1048659"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type="picTx">
  <p:cSld name="Picture with Caption">
    <p:spTree>
      <p:nvGrpSpPr>
        <p:cNvPr id="40" name=""/>
        <p:cNvGrpSpPr/>
        <p:nvPr/>
      </p:nvGrpSpPr>
      <p:grpSpPr>
        <a:xfrm>
          <a:off x="0" y="0"/>
          <a:ext cx="0" cy="0"/>
          <a:chOff x="0" y="0"/>
          <a:chExt cx="0" cy="0"/>
        </a:xfrm>
      </p:grpSpPr>
      <p:sp>
        <p:nvSpPr>
          <p:cNvPr id="1048621" name="Title 1"/>
          <p:cNvSpPr>
            <a:spLocks noGrp="1"/>
          </p:cNvSpPr>
          <p:nvPr>
            <p:ph type="title"/>
          </p:nvPr>
        </p:nvSpPr>
        <p:spPr>
          <a:xfrm>
            <a:off x="629841" y="457200"/>
            <a:ext cx="2949178" cy="1600200"/>
          </a:xfrm>
        </p:spPr>
        <p:txBody>
          <a:bodyPr anchor="b"/>
          <a:lstStyle>
            <a:lvl1pPr>
              <a:defRPr sz="3200"/>
            </a:lvl1pPr>
          </a:lstStyle>
          <a:p>
            <a:r>
              <a:rPr altLang="zh-CN" lang="en-US" smtClean="0"/>
              <a:t>Click to edit Master title style</a:t>
            </a:r>
            <a:endParaRPr dirty="0" lang="en-US"/>
          </a:p>
        </p:txBody>
      </p:sp>
      <p:sp>
        <p:nvSpPr>
          <p:cNvPr id="1048622" name="Picture Placeholder 2"/>
          <p:cNvSpPr>
            <a:spLocks noChangeAspect="1" noGrp="1"/>
          </p:cNvSpPr>
          <p:nvPr>
            <p:ph type="pic" idx="1"/>
          </p:nvPr>
        </p:nvSpPr>
        <p:spPr>
          <a:xfrm>
            <a:off x="3887391" y="987426"/>
            <a:ext cx="4629150" cy="4873625"/>
          </a:xfrm>
        </p:spPr>
        <p:txBody>
          <a:bodyPr anchor="t"/>
          <a:lstStyle>
            <a:lvl1pPr indent="0" marL="0">
              <a:buNone/>
              <a:defRPr sz="3200"/>
            </a:lvl1pPr>
            <a:lvl2pPr indent="0" marL="457200">
              <a:buNone/>
              <a:defRPr sz="2800"/>
            </a:lvl2pPr>
            <a:lvl3pPr indent="0" marL="914400">
              <a:buNone/>
              <a:defRPr sz="2400"/>
            </a:lvl3pPr>
            <a:lvl4pPr indent="0" marL="1371600">
              <a:buNone/>
              <a:defRPr sz="2000"/>
            </a:lvl4pPr>
            <a:lvl5pPr indent="0" marL="1828800">
              <a:buNone/>
              <a:defRPr sz="2000"/>
            </a:lvl5pPr>
            <a:lvl6pPr indent="0" marL="2286000">
              <a:buNone/>
              <a:defRPr sz="2000"/>
            </a:lvl6pPr>
            <a:lvl7pPr indent="0" marL="2743200">
              <a:buNone/>
              <a:defRPr sz="2000"/>
            </a:lvl7pPr>
            <a:lvl8pPr indent="0" marL="3200400">
              <a:buNone/>
              <a:defRPr sz="2000"/>
            </a:lvl8pPr>
            <a:lvl9pPr indent="0" marL="3657600">
              <a:buNone/>
              <a:defRPr sz="2000"/>
            </a:lvl9pPr>
          </a:lstStyle>
          <a:p>
            <a:r>
              <a:rPr altLang="zh-CN" lang="en-US" smtClean="0"/>
              <a:t>Click icon to add picture</a:t>
            </a:r>
            <a:endParaRPr dirty="0" lang="en-US"/>
          </a:p>
        </p:txBody>
      </p:sp>
      <p:sp>
        <p:nvSpPr>
          <p:cNvPr id="1048623" name="Text Placeholder 3"/>
          <p:cNvSpPr>
            <a:spLocks noGrp="1"/>
          </p:cNvSpPr>
          <p:nvPr>
            <p:ph type="body" sz="half" idx="2"/>
          </p:nvPr>
        </p:nvSpPr>
        <p:spPr>
          <a:xfrm>
            <a:off x="629841" y="2057400"/>
            <a:ext cx="2949178" cy="3811588"/>
          </a:xfrm>
        </p:spPr>
        <p:txBody>
          <a:bodyPr/>
          <a:lstStyle>
            <a:lvl1pPr indent="0" marL="0">
              <a:buNone/>
              <a:defRPr sz="1600"/>
            </a:lvl1pPr>
            <a:lvl2pPr indent="0" marL="457200">
              <a:buNone/>
              <a:defRPr sz="1400"/>
            </a:lvl2pPr>
            <a:lvl3pPr indent="0" marL="914400">
              <a:buNone/>
              <a:defRPr sz="1200"/>
            </a:lvl3pPr>
            <a:lvl4pPr indent="0" marL="1371600">
              <a:buNone/>
              <a:defRPr sz="1000"/>
            </a:lvl4pPr>
            <a:lvl5pPr indent="0" marL="1828800">
              <a:buNone/>
              <a:defRPr sz="1000"/>
            </a:lvl5pPr>
            <a:lvl6pPr indent="0" marL="2286000">
              <a:buNone/>
              <a:defRPr sz="1000"/>
            </a:lvl6pPr>
            <a:lvl7pPr indent="0" marL="2743200">
              <a:buNone/>
              <a:defRPr sz="1000"/>
            </a:lvl7pPr>
            <a:lvl8pPr indent="0" marL="3200400">
              <a:buNone/>
              <a:defRPr sz="1000"/>
            </a:lvl8pPr>
            <a:lvl9pPr indent="0" marL="3657600">
              <a:buNone/>
              <a:defRPr sz="1000"/>
            </a:lvl9pPr>
          </a:lstStyle>
          <a:p>
            <a:pPr lvl="0"/>
            <a:r>
              <a:rPr altLang="zh-CN" lang="en-US" smtClean="0"/>
              <a:t>Click to edit Master text styles</a:t>
            </a:r>
          </a:p>
        </p:txBody>
      </p:sp>
      <p:sp>
        <p:nvSpPr>
          <p:cNvPr id="1048624" name="Date Placeholder 4"/>
          <p:cNvSpPr>
            <a:spLocks noGrp="1"/>
          </p:cNvSpPr>
          <p:nvPr>
            <p:ph type="dt" sz="half" idx="10"/>
          </p:nvPr>
        </p:nvSpPr>
        <p:spPr/>
        <p:txBody>
          <a:bodyPr/>
          <a:p>
            <a:fld id="{70BC1078-46ED-40F9-8930-935BAD7C2B02}" type="datetimeFigureOut">
              <a:rPr altLang="en-US" lang="zh-CN" smtClean="0"/>
              <a:t>2015/5/12</a:t>
            </a:fld>
            <a:endParaRPr altLang="en-US" lang="zh-CN"/>
          </a:p>
        </p:txBody>
      </p:sp>
      <p:sp>
        <p:nvSpPr>
          <p:cNvPr id="1048625" name="Footer Placeholder 5"/>
          <p:cNvSpPr>
            <a:spLocks noGrp="1"/>
          </p:cNvSpPr>
          <p:nvPr>
            <p:ph type="ftr" sz="quarter" idx="11"/>
          </p:nvPr>
        </p:nvSpPr>
        <p:spPr/>
        <p:txBody>
          <a:bodyPr/>
          <a:p>
            <a:endParaRPr altLang="en-US" lang="zh-CN"/>
          </a:p>
        </p:txBody>
      </p:sp>
      <p:sp>
        <p:nvSpPr>
          <p:cNvPr id="1048626" name="Slide Number Placeholder 6"/>
          <p:cNvSpPr>
            <a:spLocks noGrp="1"/>
          </p:cNvSpPr>
          <p:nvPr>
            <p:ph type="sldNum" sz="quarter" idx="12"/>
          </p:nvPr>
        </p:nvSpPr>
        <p:spPr/>
        <p:txBody>
          <a:bodyPr/>
          <a:p>
            <a:fld id="{D5B52ADC-5BFA-4FBD-BEE2-16096B7F4166}" type="slidenum">
              <a:rPr altLang="en-US" lang="zh-CN" smtClean="0"/>
              <a:t>‹#›</a:t>
            </a:fld>
            <a:endParaRPr altLang="en-US" lang="zh-CN"/>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2" name=""/>
        <p:cNvGrpSpPr/>
        <p:nvPr/>
      </p:nvGrpSpPr>
      <p:grpSpPr>
        <a:xfrm>
          <a:off x="0" y="0"/>
          <a:ext cx="0" cy="0"/>
          <a:chOff x="0" y="0"/>
          <a:chExt cx="0" cy="0"/>
        </a:xfrm>
      </p:grpSpPr>
      <p:sp>
        <p:nvSpPr>
          <p:cNvPr id="1048576" name="Title Placeholder 1"/>
          <p:cNvSpPr>
            <a:spLocks noGrp="1"/>
          </p:cNvSpPr>
          <p:nvPr>
            <p:ph type="title"/>
          </p:nvPr>
        </p:nvSpPr>
        <p:spPr>
          <a:xfrm>
            <a:off x="628650" y="365126"/>
            <a:ext cx="7886700" cy="1325563"/>
          </a:xfrm>
          <a:prstGeom prst="rect"/>
        </p:spPr>
        <p:txBody>
          <a:bodyPr anchor="ctr" bIns="45720" lIns="91440" rIns="91440" rtlCol="0" tIns="45720" vert="horz">
            <a:normAutofit/>
          </a:bodyPr>
          <a:p>
            <a:r>
              <a:rPr altLang="zh-CN" lang="en-US" smtClean="0"/>
              <a:t>Click to edit Master title style</a:t>
            </a:r>
            <a:endParaRPr dirty="0" lang="en-US"/>
          </a:p>
        </p:txBody>
      </p:sp>
      <p:sp>
        <p:nvSpPr>
          <p:cNvPr id="1048577" name="Text Placeholder 2"/>
          <p:cNvSpPr>
            <a:spLocks noGrp="1"/>
          </p:cNvSpPr>
          <p:nvPr>
            <p:ph type="body" idx="1"/>
          </p:nvPr>
        </p:nvSpPr>
        <p:spPr>
          <a:xfrm>
            <a:off x="628650" y="1825625"/>
            <a:ext cx="7886700" cy="4351338"/>
          </a:xfrm>
          <a:prstGeom prst="rect"/>
        </p:spPr>
        <p:txBody>
          <a:bodyPr bIns="45720" lIns="91440" rIns="91440" rtlCol="0" tIns="45720" vert="horz">
            <a:normAutofit/>
          </a:bodyPr>
          <a:p>
            <a:pPr lvl="0"/>
            <a:r>
              <a:rPr altLang="zh-CN" lang="en-US" smtClean="0"/>
              <a:t>Click to edit Master text styles</a:t>
            </a:r>
          </a:p>
          <a:p>
            <a:pPr lvl="1"/>
            <a:r>
              <a:rPr altLang="zh-CN" lang="en-US" smtClean="0"/>
              <a:t>Second level</a:t>
            </a:r>
          </a:p>
          <a:p>
            <a:pPr lvl="2"/>
            <a:r>
              <a:rPr altLang="zh-CN" lang="en-US" smtClean="0"/>
              <a:t>Third level</a:t>
            </a:r>
          </a:p>
          <a:p>
            <a:pPr lvl="3"/>
            <a:r>
              <a:rPr altLang="zh-CN" lang="en-US" smtClean="0"/>
              <a:t>Fourth level</a:t>
            </a:r>
          </a:p>
          <a:p>
            <a:pPr lvl="4"/>
            <a:r>
              <a:rPr altLang="zh-CN" lang="en-US" smtClean="0"/>
              <a:t>Fifth level</a:t>
            </a:r>
            <a:endParaRPr dirty="0" lang="en-US"/>
          </a:p>
        </p:txBody>
      </p:sp>
      <p:sp>
        <p:nvSpPr>
          <p:cNvPr id="1048578" name="Date Placeholder 3"/>
          <p:cNvSpPr>
            <a:spLocks noGrp="1"/>
          </p:cNvSpPr>
          <p:nvPr>
            <p:ph type="dt" sz="half" idx="2"/>
          </p:nvPr>
        </p:nvSpPr>
        <p:spPr>
          <a:xfrm>
            <a:off x="628650" y="6356351"/>
            <a:ext cx="2057400" cy="365125"/>
          </a:xfrm>
          <a:prstGeom prst="rect"/>
        </p:spPr>
        <p:txBody>
          <a:bodyPr anchor="ctr" bIns="45720" lIns="91440" rIns="91440" rtlCol="0" tIns="45720" vert="horz"/>
          <a:lstStyle>
            <a:lvl1pPr algn="l">
              <a:defRPr sz="1200">
                <a:solidFill>
                  <a:schemeClr val="tx1">
                    <a:tint val="75000"/>
                  </a:schemeClr>
                </a:solidFill>
              </a:defRPr>
            </a:lvl1pPr>
          </a:lstStyle>
          <a:p>
            <a:fld id="{70BC1078-46ED-40F9-8930-935BAD7C2B02}" type="datetimeFigureOut">
              <a:rPr altLang="en-US" lang="zh-CN" smtClean="0"/>
              <a:t>2015/5/12</a:t>
            </a:fld>
            <a:endParaRPr altLang="en-US" lang="zh-CN"/>
          </a:p>
        </p:txBody>
      </p:sp>
      <p:sp>
        <p:nvSpPr>
          <p:cNvPr id="1048579" name="Footer Placeholder 4"/>
          <p:cNvSpPr>
            <a:spLocks noGrp="1"/>
          </p:cNvSpPr>
          <p:nvPr>
            <p:ph type="ftr" sz="quarter" idx="3"/>
          </p:nvPr>
        </p:nvSpPr>
        <p:spPr>
          <a:xfrm>
            <a:off x="3028950" y="6356351"/>
            <a:ext cx="3086100" cy="365125"/>
          </a:xfrm>
          <a:prstGeom prst="rect"/>
        </p:spPr>
        <p:txBody>
          <a:bodyPr anchor="ctr" bIns="45720" lIns="91440" rIns="91440" rtlCol="0" tIns="45720" vert="horz"/>
          <a:lstStyle>
            <a:lvl1pPr algn="ctr">
              <a:defRPr sz="1200">
                <a:solidFill>
                  <a:schemeClr val="tx1">
                    <a:tint val="75000"/>
                  </a:schemeClr>
                </a:solidFill>
              </a:defRPr>
            </a:lvl1pPr>
          </a:lstStyle>
          <a:p>
            <a:endParaRPr altLang="en-US" lang="zh-CN"/>
          </a:p>
        </p:txBody>
      </p:sp>
      <p:sp>
        <p:nvSpPr>
          <p:cNvPr id="1048580" name="Slide Number Placeholder 5"/>
          <p:cNvSpPr>
            <a:spLocks noGrp="1"/>
          </p:cNvSpPr>
          <p:nvPr>
            <p:ph type="sldNum" sz="quarter" idx="4"/>
          </p:nvPr>
        </p:nvSpPr>
        <p:spPr>
          <a:xfrm>
            <a:off x="6457950" y="6356351"/>
            <a:ext cx="2057400" cy="365125"/>
          </a:xfrm>
          <a:prstGeom prst="rect"/>
        </p:spPr>
        <p:txBody>
          <a:bodyPr anchor="ctr" bIns="45720" lIns="91440" rIns="91440" rtlCol="0" tIns="45720" vert="horz"/>
          <a:lstStyle>
            <a:lvl1pPr algn="r">
              <a:defRPr sz="1200">
                <a:solidFill>
                  <a:schemeClr val="tx1">
                    <a:tint val="75000"/>
                  </a:schemeClr>
                </a:solidFill>
              </a:defRPr>
            </a:lvl1pPr>
          </a:lstStyle>
          <a:p>
            <a:fld id="{D5B52ADC-5BFA-4FBD-BEE2-16096B7F4166}" type="slidenum">
              <a:rPr altLang="en-US" lang="zh-CN" smtClean="0"/>
              <a:t>‹#›</a:t>
            </a:fld>
            <a:endParaRPr altLang="en-US" lang="zh-CN"/>
          </a:p>
        </p:txBody>
      </p:sp>
    </p:spTree>
  </p:cSld>
  <p:clrMap accent1="accent1" accent2="accent2" accent3="accent3" accent4="accent4" accent5="accent5" accent6="accent6" bg1="lt1" bg2="lt2" tx1="dk1" tx2="dk2"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eaLnBrk="1" hangingPunct="1" latinLnBrk="0" rtl="0">
        <a:lnSpc>
          <a:spcPct val="90000"/>
        </a:lnSpc>
        <a:spcBef>
          <a:spcPct val="0"/>
        </a:spcBef>
        <a:buNone/>
        <a:defRPr sz="4400" kern="1200">
          <a:solidFill>
            <a:schemeClr val="tx1"/>
          </a:solidFill>
          <a:latin typeface="+mj-lt"/>
          <a:ea typeface="+mj-ea"/>
          <a:cs typeface="+mj-cs"/>
        </a:defRPr>
      </a:lvl1pPr>
    </p:titleStyle>
    <p:bodyStyle>
      <a:lvl1pPr algn="l" defTabSz="914400" eaLnBrk="1" hangingPunct="1" indent="-228600" latinLnBrk="0" marL="228600" rtl="0">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algn="l" defTabSz="914400" eaLnBrk="1" hangingPunct="1" indent="-228600" latinLnBrk="0" marL="685800" rtl="0">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algn="l" defTabSz="914400" eaLnBrk="1" hangingPunct="1" indent="-228600" latinLnBrk="0" marL="1143000" rtl="0">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algn="l" defTabSz="914400" eaLnBrk="1" hangingPunct="1" indent="-228600" latinLnBrk="0" marL="1600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algn="l" defTabSz="914400" eaLnBrk="1" hangingPunct="1" indent="-228600" latinLnBrk="0" marL="20574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algn="l" defTabSz="914400" eaLnBrk="1" hangingPunct="1" indent="-228600" latinLnBrk="0" marL="25146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algn="l" defTabSz="914400" eaLnBrk="1" hangingPunct="1" indent="-228600" latinLnBrk="0" marL="29718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algn="l" defTabSz="914400" eaLnBrk="1" hangingPunct="1" indent="-228600" latinLnBrk="0" marL="34290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algn="l" defTabSz="914400" eaLnBrk="1" hangingPunct="1" indent="-228600" latinLnBrk="0" marL="3886200" rtl="0">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algn="l" defTabSz="914400" eaLnBrk="1" hangingPunct="1" latinLnBrk="0" marL="0" rtl="0">
        <a:defRPr sz="1800" kern="1200">
          <a:solidFill>
            <a:schemeClr val="tx1"/>
          </a:solidFill>
          <a:latin typeface="+mn-lt"/>
          <a:ea typeface="+mn-ea"/>
          <a:cs typeface="+mn-cs"/>
        </a:defRPr>
      </a:lvl1pPr>
      <a:lvl2pPr algn="l" defTabSz="914400" eaLnBrk="1" hangingPunct="1" latinLnBrk="0" marL="457200" rtl="0">
        <a:defRPr sz="1800" kern="1200">
          <a:solidFill>
            <a:schemeClr val="tx1"/>
          </a:solidFill>
          <a:latin typeface="+mn-lt"/>
          <a:ea typeface="+mn-ea"/>
          <a:cs typeface="+mn-cs"/>
        </a:defRPr>
      </a:lvl2pPr>
      <a:lvl3pPr algn="l" defTabSz="914400" eaLnBrk="1" hangingPunct="1" latinLnBrk="0" marL="914400" rtl="0">
        <a:defRPr sz="1800" kern="1200">
          <a:solidFill>
            <a:schemeClr val="tx1"/>
          </a:solidFill>
          <a:latin typeface="+mn-lt"/>
          <a:ea typeface="+mn-ea"/>
          <a:cs typeface="+mn-cs"/>
        </a:defRPr>
      </a:lvl3pPr>
      <a:lvl4pPr algn="l" defTabSz="914400" eaLnBrk="1" hangingPunct="1" latinLnBrk="0" marL="1371600" rtl="0">
        <a:defRPr sz="1800" kern="1200">
          <a:solidFill>
            <a:schemeClr val="tx1"/>
          </a:solidFill>
          <a:latin typeface="+mn-lt"/>
          <a:ea typeface="+mn-ea"/>
          <a:cs typeface="+mn-cs"/>
        </a:defRPr>
      </a:lvl4pPr>
      <a:lvl5pPr algn="l" defTabSz="914400" eaLnBrk="1" hangingPunct="1" latinLnBrk="0" marL="1828800" rtl="0">
        <a:defRPr sz="1800" kern="1200">
          <a:solidFill>
            <a:schemeClr val="tx1"/>
          </a:solidFill>
          <a:latin typeface="+mn-lt"/>
          <a:ea typeface="+mn-ea"/>
          <a:cs typeface="+mn-cs"/>
        </a:defRPr>
      </a:lvl5pPr>
      <a:lvl6pPr algn="l" defTabSz="914400" eaLnBrk="1" hangingPunct="1" latinLnBrk="0" marL="2286000" rtl="0">
        <a:defRPr sz="1800" kern="1200">
          <a:solidFill>
            <a:schemeClr val="tx1"/>
          </a:solidFill>
          <a:latin typeface="+mn-lt"/>
          <a:ea typeface="+mn-ea"/>
          <a:cs typeface="+mn-cs"/>
        </a:defRPr>
      </a:lvl6pPr>
      <a:lvl7pPr algn="l" defTabSz="914400" eaLnBrk="1" hangingPunct="1" latinLnBrk="0" marL="2743200" rtl="0">
        <a:defRPr sz="1800" kern="1200">
          <a:solidFill>
            <a:schemeClr val="tx1"/>
          </a:solidFill>
          <a:latin typeface="+mn-lt"/>
          <a:ea typeface="+mn-ea"/>
          <a:cs typeface="+mn-cs"/>
        </a:defRPr>
      </a:lvl7pPr>
      <a:lvl8pPr algn="l" defTabSz="914400" eaLnBrk="1" hangingPunct="1" latinLnBrk="0" marL="3200400" rtl="0">
        <a:defRPr sz="1800" kern="1200">
          <a:solidFill>
            <a:schemeClr val="tx1"/>
          </a:solidFill>
          <a:latin typeface="+mn-lt"/>
          <a:ea typeface="+mn-ea"/>
          <a:cs typeface="+mn-cs"/>
        </a:defRPr>
      </a:lvl8pPr>
      <a:lvl9pPr algn="l" defTabSz="914400" eaLnBrk="1" hangingPunct="1" latinLnBrk="0" marL="3657600" rtl="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25" name=""/>
        <p:cNvGrpSpPr/>
        <p:nvPr/>
      </p:nvGrpSpPr>
      <p:grpSpPr>
        <a:xfrm>
          <a:off x="0" y="0"/>
          <a:ext cx="0" cy="0"/>
          <a:chOff x="0" y="0"/>
          <a:chExt cx="0" cy="0"/>
        </a:xfrm>
      </p:grpSpPr>
      <p:sp>
        <p:nvSpPr>
          <p:cNvPr id="1048586" name=""/>
          <p:cNvSpPr>
            <a:spLocks noGrp="1"/>
          </p:cNvSpPr>
          <p:nvPr>
            <p:ph type="ctrTitle"/>
          </p:nvPr>
        </p:nvSpPr>
        <p:spPr>
          <a:solidFill>
            <a:srgbClr val="FFFF00"/>
          </a:solidFill>
          <a:ln>
            <a:solidFill>
              <a:srgbClr val="CCFECC"/>
            </a:solidFill>
            <a:prstDash val="solid"/>
          </a:ln>
        </p:spPr>
        <p:txBody>
          <a:bodyPr/>
          <a:p>
            <a:r>
              <a:rPr lang="en-US"/>
              <a:t>MUSCULAR</a:t>
            </a:r>
            <a:r>
              <a:rPr lang="en-US"/>
              <a:t> </a:t>
            </a:r>
            <a:r>
              <a:rPr lang="en-US"/>
              <a:t>S</a:t>
            </a:r>
            <a:r>
              <a:rPr lang="en-US"/>
              <a:t>Y</a:t>
            </a:r>
            <a:r>
              <a:rPr lang="en-US"/>
              <a:t>S</a:t>
            </a:r>
            <a:r>
              <a:rPr lang="en-US"/>
              <a:t>T</a:t>
            </a:r>
            <a:r>
              <a:rPr lang="en-US"/>
              <a:t>E</a:t>
            </a:r>
            <a:r>
              <a:rPr lang="en-US"/>
              <a:t>M</a:t>
            </a:r>
            <a:endParaRPr lang="en-US"/>
          </a:p>
        </p:txBody>
      </p:sp>
      <p:sp>
        <p:nvSpPr>
          <p:cNvPr id="1048587" name=""/>
          <p:cNvSpPr>
            <a:spLocks noGrp="1"/>
          </p:cNvSpPr>
          <p:nvPr>
            <p:ph type="subTitle" idx="1"/>
          </p:nvPr>
        </p:nvSpPr>
        <p:spPr/>
        <p:txBody>
          <a:bodyPr>
            <a:normAutofit fontScale="95833" lnSpcReduction="20000"/>
          </a:bodyPr>
          <a:p>
            <a:r>
              <a:rPr lang="en-US"/>
              <a:t>B</a:t>
            </a:r>
            <a:r>
              <a:rPr lang="en-US"/>
              <a:t>Y</a:t>
            </a:r>
            <a:endParaRPr lang="en-US"/>
          </a:p>
          <a:p>
            <a:r>
              <a:rPr lang="en-US"/>
              <a:t>M</a:t>
            </a:r>
            <a:r>
              <a:rPr lang="en-US"/>
              <a:t>r</a:t>
            </a:r>
            <a:r>
              <a:rPr lang="en-US"/>
              <a:t>s</a:t>
            </a:r>
            <a:r>
              <a:rPr lang="en-US"/>
              <a:t>.</a:t>
            </a:r>
            <a:r>
              <a:rPr lang="en-US"/>
              <a:t> </a:t>
            </a:r>
            <a:r>
              <a:rPr lang="en-US"/>
              <a:t>G</a:t>
            </a:r>
            <a:r>
              <a:rPr lang="en-US"/>
              <a:t>O</a:t>
            </a:r>
            <a:r>
              <a:rPr lang="en-US"/>
              <a:t>W</a:t>
            </a:r>
            <a:r>
              <a:rPr lang="en-US"/>
              <a:t>R</a:t>
            </a:r>
            <a:r>
              <a:rPr lang="en-US"/>
              <a:t>I</a:t>
            </a:r>
            <a:r>
              <a:rPr lang="en-US"/>
              <a:t>.</a:t>
            </a:r>
            <a:r>
              <a:rPr lang="en-US"/>
              <a:t>R</a:t>
            </a:r>
            <a:endParaRPr lang="en-US"/>
          </a:p>
          <a:p>
            <a:r>
              <a:rPr lang="en-US"/>
              <a:t>A</a:t>
            </a:r>
            <a:r>
              <a:rPr lang="en-US"/>
              <a:t>S</a:t>
            </a:r>
            <a:r>
              <a:rPr lang="en-US"/>
              <a:t>S</a:t>
            </a:r>
            <a:r>
              <a:rPr lang="en-US"/>
              <a:t>I</a:t>
            </a:r>
            <a:r>
              <a:rPr lang="en-US"/>
              <a:t>S</a:t>
            </a:r>
            <a:r>
              <a:rPr lang="en-US"/>
              <a:t>T</a:t>
            </a:r>
            <a:r>
              <a:rPr lang="en-US"/>
              <a:t>A</a:t>
            </a:r>
            <a:r>
              <a:rPr lang="en-US"/>
              <a:t>N</a:t>
            </a:r>
            <a:r>
              <a:rPr lang="en-US"/>
              <a:t>T</a:t>
            </a:r>
            <a:r>
              <a:rPr lang="en-US"/>
              <a:t> </a:t>
            </a:r>
            <a:r>
              <a:rPr lang="en-US"/>
              <a:t>L</a:t>
            </a:r>
            <a:r>
              <a:rPr lang="en-US"/>
              <a:t>E</a:t>
            </a:r>
            <a:r>
              <a:rPr lang="en-US"/>
              <a:t>C</a:t>
            </a:r>
            <a:r>
              <a:rPr lang="en-US"/>
              <a:t>T</a:t>
            </a:r>
            <a:r>
              <a:rPr lang="en-US"/>
              <a:t>U</a:t>
            </a:r>
            <a:r>
              <a:rPr lang="en-US"/>
              <a:t>R</a:t>
            </a:r>
            <a:r>
              <a:rPr lang="en-US"/>
              <a:t>E</a:t>
            </a:r>
            <a:r>
              <a:rPr lang="en-US"/>
              <a:t>R</a:t>
            </a:r>
            <a:endParaRPr lang="en-US"/>
          </a:p>
          <a:p>
            <a:r>
              <a:rPr lang="en-US"/>
              <a:t>B</a:t>
            </a:r>
            <a:r>
              <a:rPr lang="en-US"/>
              <a:t>G</a:t>
            </a:r>
            <a:r>
              <a:rPr lang="en-US"/>
              <a:t>I</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37" name=""/>
        <p:cNvGrpSpPr/>
        <p:nvPr/>
      </p:nvGrpSpPr>
      <p:grpSpPr>
        <a:xfrm>
          <a:off x="0" y="0"/>
          <a:ext cx="0" cy="0"/>
          <a:chOff x="0" y="0"/>
          <a:chExt cx="0" cy="0"/>
        </a:xfrm>
      </p:grpSpPr>
      <p:sp>
        <p:nvSpPr>
          <p:cNvPr id="1048612" name=""/>
          <p:cNvSpPr>
            <a:spLocks noGrp="1"/>
          </p:cNvSpPr>
          <p:nvPr>
            <p:ph type="title"/>
          </p:nvPr>
        </p:nvSpPr>
        <p:spPr>
          <a:solidFill>
            <a:srgbClr val="02A5E3"/>
          </a:solidFill>
        </p:spPr>
        <p:txBody>
          <a:bodyPr/>
          <a:p>
            <a:r>
              <a:rPr lang="en-US"/>
              <a:t>M</a:t>
            </a:r>
            <a:r>
              <a:rPr lang="en-US"/>
              <a:t>I</a:t>
            </a:r>
            <a:r>
              <a:rPr lang="en-US"/>
              <a:t>C</a:t>
            </a:r>
            <a:r>
              <a:rPr lang="en-US"/>
              <a:t>R</a:t>
            </a:r>
            <a:r>
              <a:rPr lang="en-US"/>
              <a:t>O</a:t>
            </a:r>
            <a:r>
              <a:rPr lang="en-US"/>
              <a:t>S</a:t>
            </a:r>
            <a:r>
              <a:rPr lang="en-US"/>
              <a:t>C</a:t>
            </a:r>
            <a:r>
              <a:rPr lang="en-US"/>
              <a:t>O</a:t>
            </a:r>
            <a:r>
              <a:rPr lang="en-US"/>
              <a:t>P</a:t>
            </a:r>
            <a:r>
              <a:rPr lang="en-US"/>
              <a:t>Y</a:t>
            </a:r>
            <a:r>
              <a:rPr lang="en-US"/>
              <a:t> </a:t>
            </a:r>
            <a:r>
              <a:rPr lang="en-US"/>
              <a:t>S</a:t>
            </a:r>
            <a:r>
              <a:rPr lang="en-US"/>
              <a:t>T</a:t>
            </a:r>
            <a:r>
              <a:rPr lang="en-US"/>
              <a:t>R</a:t>
            </a:r>
            <a:r>
              <a:rPr lang="en-US"/>
              <a:t>U</a:t>
            </a:r>
            <a:r>
              <a:rPr lang="en-US"/>
              <a:t>C</a:t>
            </a:r>
            <a:r>
              <a:rPr lang="en-US"/>
              <a:t>T</a:t>
            </a:r>
            <a:r>
              <a:rPr lang="en-US"/>
              <a:t>U</a:t>
            </a:r>
            <a:r>
              <a:rPr lang="en-US"/>
              <a:t>R</a:t>
            </a:r>
            <a:r>
              <a:rPr lang="en-US"/>
              <a:t>E</a:t>
            </a:r>
            <a:r>
              <a:rPr lang="en-US"/>
              <a:t> </a:t>
            </a:r>
            <a:r>
              <a:rPr lang="en-US"/>
              <a:t>O</a:t>
            </a:r>
            <a:r>
              <a:rPr lang="en-US"/>
              <a:t>F</a:t>
            </a:r>
            <a:r>
              <a:rPr lang="en-US"/>
              <a:t> </a:t>
            </a:r>
            <a:r>
              <a:rPr lang="en-US"/>
              <a:t>M</a:t>
            </a:r>
            <a:r>
              <a:rPr lang="en-US"/>
              <a:t>Y</a:t>
            </a:r>
            <a:r>
              <a:rPr lang="en-US"/>
              <a:t>O</a:t>
            </a:r>
            <a:r>
              <a:rPr lang="en-US"/>
              <a:t>F</a:t>
            </a:r>
            <a:r>
              <a:rPr lang="en-US"/>
              <a:t>I</a:t>
            </a:r>
            <a:r>
              <a:rPr lang="en-US"/>
              <a:t>B</a:t>
            </a:r>
            <a:r>
              <a:rPr lang="en-US"/>
              <a:t>E</a:t>
            </a:r>
            <a:r>
              <a:rPr lang="en-US"/>
              <a:t>E</a:t>
            </a:r>
            <a:r>
              <a:rPr lang="en-US"/>
              <a:t>L</a:t>
            </a:r>
            <a:r>
              <a:rPr lang="en-US"/>
              <a:t>S</a:t>
            </a:r>
            <a:endParaRPr lang="en-US"/>
          </a:p>
        </p:txBody>
      </p:sp>
      <p:sp>
        <p:nvSpPr>
          <p:cNvPr id="1048613" name=""/>
          <p:cNvSpPr>
            <a:spLocks noGrp="1"/>
          </p:cNvSpPr>
          <p:nvPr>
            <p:ph idx="1"/>
          </p:nvPr>
        </p:nvSpPr>
        <p:spPr>
          <a:solidFill>
            <a:srgbClr val="FFE100"/>
          </a:solidFill>
          <a:ln>
            <a:solidFill>
              <a:srgbClr val="FFE100"/>
            </a:solidFill>
            <a:prstDash val="solid"/>
          </a:ln>
        </p:spPr>
        <p:txBody>
          <a:bodyPr/>
          <a:p>
            <a:r>
              <a:rPr lang="en-US"/>
              <a:t>High </a:t>
            </a:r>
            <a:r>
              <a:rPr lang="en-US"/>
              <a:t>m</a:t>
            </a:r>
            <a:r>
              <a:rPr lang="en-US"/>
              <a:t>i</a:t>
            </a:r>
            <a:r>
              <a:rPr lang="en-US"/>
              <a:t>c</a:t>
            </a:r>
            <a:r>
              <a:rPr lang="en-US"/>
              <a:t>r</a:t>
            </a:r>
            <a:r>
              <a:rPr lang="en-US"/>
              <a:t>oscopic st</a:t>
            </a:r>
            <a:r>
              <a:rPr lang="en-US"/>
              <a:t>u</a:t>
            </a:r>
            <a:r>
              <a:rPr lang="en-US"/>
              <a:t>dies ea</a:t>
            </a:r>
            <a:r>
              <a:rPr lang="en-US"/>
              <a:t>c</a:t>
            </a:r>
            <a:r>
              <a:rPr lang="en-US"/>
              <a:t>h myofibril Consist </a:t>
            </a:r>
            <a:r>
              <a:rPr lang="en-US"/>
              <a:t> </a:t>
            </a:r>
            <a:r>
              <a:rPr lang="en-US"/>
              <a:t>o</a:t>
            </a:r>
            <a:r>
              <a:rPr lang="en-US"/>
              <a:t>f</a:t>
            </a:r>
            <a:r>
              <a:rPr lang="en-US"/>
              <a:t> </a:t>
            </a:r>
            <a:r>
              <a:rPr lang="en-US"/>
              <a:t>t</a:t>
            </a:r>
            <a:r>
              <a:rPr lang="en-US"/>
              <a:t>w</a:t>
            </a:r>
            <a:r>
              <a:rPr lang="en-US"/>
              <a:t>o</a:t>
            </a:r>
            <a:r>
              <a:rPr lang="en-US"/>
              <a:t> </a:t>
            </a:r>
            <a:r>
              <a:rPr lang="en-US"/>
              <a:t>a</a:t>
            </a:r>
            <a:r>
              <a:rPr lang="en-US"/>
              <a:t>l</a:t>
            </a:r>
            <a:r>
              <a:rPr lang="en-US"/>
              <a:t>t</a:t>
            </a:r>
            <a:r>
              <a:rPr lang="en-US"/>
              <a:t>e</a:t>
            </a:r>
            <a:r>
              <a:rPr lang="en-US"/>
              <a:t>r</a:t>
            </a:r>
            <a:r>
              <a:rPr lang="en-US"/>
              <a:t>n</a:t>
            </a:r>
            <a:r>
              <a:rPr lang="en-US"/>
              <a:t>a</a:t>
            </a:r>
            <a:r>
              <a:rPr lang="en-US"/>
              <a:t>t</a:t>
            </a:r>
            <a:r>
              <a:rPr lang="en-US"/>
              <a:t>i</a:t>
            </a:r>
            <a:r>
              <a:rPr lang="en-US"/>
              <a:t>v</a:t>
            </a:r>
            <a:r>
              <a:rPr lang="en-US"/>
              <a:t>e</a:t>
            </a:r>
            <a:r>
              <a:rPr lang="en-US"/>
              <a:t> </a:t>
            </a:r>
            <a:r>
              <a:rPr lang="en-US"/>
              <a:t>bande.</a:t>
            </a:r>
            <a:endParaRPr lang="en-US"/>
          </a:p>
          <a:p>
            <a:r>
              <a:rPr lang="en-US"/>
              <a:t>1</a:t>
            </a:r>
            <a:r>
              <a:rPr lang="en-US"/>
              <a:t> </a:t>
            </a:r>
            <a:r>
              <a:rPr lang="en-US"/>
              <a:t>l</a:t>
            </a:r>
            <a:r>
              <a:rPr lang="en-US"/>
              <a:t>i</a:t>
            </a:r>
            <a:r>
              <a:rPr lang="en-US"/>
              <a:t>g</a:t>
            </a:r>
            <a:r>
              <a:rPr lang="en-US"/>
              <a:t>h</a:t>
            </a:r>
            <a:r>
              <a:rPr lang="en-US"/>
              <a:t>t</a:t>
            </a:r>
            <a:r>
              <a:rPr lang="en-US"/>
              <a:t> band. /</a:t>
            </a:r>
            <a:r>
              <a:rPr lang="en-US"/>
              <a:t>I</a:t>
            </a:r>
            <a:r>
              <a:rPr lang="en-US"/>
              <a:t> </a:t>
            </a:r>
            <a:endParaRPr lang="en-US"/>
          </a:p>
          <a:p>
            <a:r>
              <a:rPr lang="en-US"/>
              <a:t>2. Dark band /A </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38" name=""/>
        <p:cNvGrpSpPr/>
        <p:nvPr/>
      </p:nvGrpSpPr>
      <p:grpSpPr>
        <a:xfrm>
          <a:off x="0" y="0"/>
          <a:ext cx="0" cy="0"/>
          <a:chOff x="0" y="0"/>
          <a:chExt cx="0" cy="0"/>
        </a:xfrm>
      </p:grpSpPr>
      <p:sp>
        <p:nvSpPr>
          <p:cNvPr id="1048614" name=""/>
          <p:cNvSpPr>
            <a:spLocks noGrp="1"/>
          </p:cNvSpPr>
          <p:nvPr>
            <p:ph idx="1"/>
          </p:nvPr>
        </p:nvSpPr>
        <p:spPr>
          <a:xfrm>
            <a:off x="3246214" y="-6326682"/>
            <a:ext cx="7886700" cy="4351338"/>
          </a:xfrm>
        </p:spPr>
        <p:txBody>
          <a:bodyPr/>
          <a:p>
            <a:endParaRPr lang="en-US"/>
          </a:p>
        </p:txBody>
      </p:sp>
      <p:sp>
        <p:nvSpPr>
          <p:cNvPr id="1048615" name=""/>
          <p:cNvSpPr txBox="1"/>
          <p:nvPr/>
        </p:nvSpPr>
        <p:spPr>
          <a:xfrm>
            <a:off x="376667" y="562884"/>
            <a:ext cx="8233925" cy="4701540"/>
          </a:xfrm>
          <a:prstGeom prst="rect"/>
          <a:solidFill>
            <a:srgbClr val="FFE100"/>
          </a:solidFill>
        </p:spPr>
        <p:txBody>
          <a:bodyPr rtlCol="0" wrap="square">
            <a:spAutoFit/>
          </a:bodyPr>
          <a:p>
            <a:r>
              <a:rPr sz="2800" lang="en-US">
                <a:solidFill>
                  <a:srgbClr val="000000"/>
                </a:solidFill>
              </a:rPr>
              <a:t>1. </a:t>
            </a:r>
            <a:r>
              <a:rPr sz="2800" lang="en-US">
                <a:solidFill>
                  <a:srgbClr val="000000"/>
                </a:solidFill>
              </a:rPr>
              <a:t>L</a:t>
            </a:r>
            <a:r>
              <a:rPr sz="2800" lang="en-US">
                <a:solidFill>
                  <a:srgbClr val="000000"/>
                </a:solidFill>
              </a:rPr>
              <a:t>i</a:t>
            </a:r>
            <a:r>
              <a:rPr sz="2800" lang="en-US">
                <a:solidFill>
                  <a:srgbClr val="000000"/>
                </a:solidFill>
              </a:rPr>
              <a:t>g</a:t>
            </a:r>
            <a:r>
              <a:rPr sz="2800" lang="en-US">
                <a:solidFill>
                  <a:srgbClr val="000000"/>
                </a:solidFill>
              </a:rPr>
              <a:t>HT BAND /I The light band is called 'I' band beca</a:t>
            </a:r>
            <a:r>
              <a:rPr sz="2800" lang="en-US">
                <a:solidFill>
                  <a:srgbClr val="000000"/>
                </a:solidFill>
              </a:rPr>
              <a:t>u</a:t>
            </a:r>
            <a:r>
              <a:rPr sz="2800" lang="en-US">
                <a:solidFill>
                  <a:srgbClr val="000000"/>
                </a:solidFill>
              </a:rPr>
              <a:t>s</a:t>
            </a:r>
            <a:r>
              <a:rPr sz="2800" lang="en-US">
                <a:solidFill>
                  <a:srgbClr val="000000"/>
                </a:solidFill>
              </a:rPr>
              <a:t>e</a:t>
            </a:r>
            <a:r>
              <a:rPr sz="2800" lang="en-US">
                <a:solidFill>
                  <a:srgbClr val="000000"/>
                </a:solidFill>
              </a:rPr>
              <a:t> it is isotrophic polasized light. </a:t>
            </a:r>
            <a:r>
              <a:rPr sz="2800" lang="en-US">
                <a:solidFill>
                  <a:srgbClr val="000000"/>
                </a:solidFill>
              </a:rPr>
              <a:t>W</a:t>
            </a:r>
            <a:r>
              <a:rPr sz="2800" lang="en-US">
                <a:solidFill>
                  <a:srgbClr val="000000"/>
                </a:solidFill>
              </a:rPr>
              <a:t>h</a:t>
            </a:r>
            <a:r>
              <a:rPr sz="2800" lang="en-US">
                <a:solidFill>
                  <a:srgbClr val="000000"/>
                </a:solidFill>
              </a:rPr>
              <a:t>e</a:t>
            </a:r>
            <a:r>
              <a:rPr sz="2800" lang="en-US">
                <a:solidFill>
                  <a:srgbClr val="000000"/>
                </a:solidFill>
              </a:rPr>
              <a:t>n</a:t>
            </a:r>
            <a:r>
              <a:rPr sz="2800" lang="en-US">
                <a:solidFill>
                  <a:srgbClr val="000000"/>
                </a:solidFill>
              </a:rPr>
              <a:t> </a:t>
            </a:r>
            <a:r>
              <a:rPr sz="2800" lang="en-US">
                <a:solidFill>
                  <a:srgbClr val="000000"/>
                </a:solidFill>
              </a:rPr>
              <a:t>t</a:t>
            </a:r>
            <a:r>
              <a:rPr sz="2800" lang="en-US">
                <a:solidFill>
                  <a:srgbClr val="000000"/>
                </a:solidFill>
              </a:rPr>
              <a:t>he palanged light is passed through "</a:t>
            </a:r>
            <a:r>
              <a:rPr sz="2800" lang="en-US">
                <a:solidFill>
                  <a:srgbClr val="000000"/>
                </a:solidFill>
              </a:rPr>
              <a:t>t</a:t>
            </a:r>
            <a:r>
              <a:rPr sz="2800" lang="en-US">
                <a:solidFill>
                  <a:srgbClr val="000000"/>
                </a:solidFill>
              </a:rPr>
              <a:t>h</a:t>
            </a:r>
            <a:r>
              <a:rPr sz="2800" lang="en-US">
                <a:solidFill>
                  <a:srgbClr val="000000"/>
                </a:solidFill>
              </a:rPr>
              <a:t>e</a:t>
            </a:r>
            <a:r>
              <a:rPr sz="2800" lang="en-US">
                <a:solidFill>
                  <a:srgbClr val="000000"/>
                </a:solidFill>
              </a:rPr>
              <a:t> </a:t>
            </a:r>
            <a:r>
              <a:rPr sz="2800" lang="en-US">
                <a:solidFill>
                  <a:srgbClr val="000000"/>
                </a:solidFill>
              </a:rPr>
              <a:t>m</a:t>
            </a:r>
            <a:r>
              <a:rPr sz="2800" lang="en-US">
                <a:solidFill>
                  <a:srgbClr val="000000"/>
                </a:solidFill>
              </a:rPr>
              <a:t>u</a:t>
            </a:r>
            <a:r>
              <a:rPr sz="2800" lang="en-US">
                <a:solidFill>
                  <a:srgbClr val="000000"/>
                </a:solidFill>
              </a:rPr>
              <a:t>s</a:t>
            </a:r>
            <a:r>
              <a:rPr sz="2800" lang="en-US">
                <a:solidFill>
                  <a:srgbClr val="000000"/>
                </a:solidFill>
              </a:rPr>
              <a:t>c</a:t>
            </a:r>
            <a:r>
              <a:rPr sz="2800" lang="en-US">
                <a:solidFill>
                  <a:srgbClr val="000000"/>
                </a:solidFill>
              </a:rPr>
              <a:t>u</a:t>
            </a:r>
            <a:r>
              <a:rPr sz="2800" lang="en-US">
                <a:solidFill>
                  <a:srgbClr val="000000"/>
                </a:solidFill>
              </a:rPr>
              <a:t>l</a:t>
            </a:r>
            <a:r>
              <a:rPr sz="2800" lang="en-US">
                <a:solidFill>
                  <a:srgbClr val="000000"/>
                </a:solidFill>
              </a:rPr>
              <a:t>a</a:t>
            </a:r>
            <a:r>
              <a:rPr sz="2800" lang="en-US">
                <a:solidFill>
                  <a:srgbClr val="000000"/>
                </a:solidFill>
              </a:rPr>
              <a:t>r</a:t>
            </a:r>
            <a:r>
              <a:rPr sz="2800" lang="en-US">
                <a:solidFill>
                  <a:srgbClr val="000000"/>
                </a:solidFill>
              </a:rPr>
              <a:t> </a:t>
            </a:r>
            <a:r>
              <a:rPr sz="2800" lang="en-US">
                <a:solidFill>
                  <a:srgbClr val="000000"/>
                </a:solidFill>
              </a:rPr>
              <a:t>f</a:t>
            </a:r>
            <a:r>
              <a:rPr sz="2800" lang="en-US">
                <a:solidFill>
                  <a:srgbClr val="000000"/>
                </a:solidFill>
              </a:rPr>
              <a:t>i</a:t>
            </a:r>
            <a:r>
              <a:rPr sz="2800" lang="en-US">
                <a:solidFill>
                  <a:srgbClr val="000000"/>
                </a:solidFill>
              </a:rPr>
              <a:t>b</a:t>
            </a:r>
            <a:r>
              <a:rPr sz="2800" lang="en-US">
                <a:solidFill>
                  <a:srgbClr val="000000"/>
                </a:solidFill>
              </a:rPr>
              <a:t>e</a:t>
            </a:r>
            <a:r>
              <a:rPr sz="2800" lang="en-US">
                <a:solidFill>
                  <a:srgbClr val="000000"/>
                </a:solidFill>
              </a:rPr>
              <a:t>r</a:t>
            </a:r>
            <a:r>
              <a:rPr sz="2800" lang="en-US">
                <a:solidFill>
                  <a:srgbClr val="000000"/>
                </a:solidFill>
              </a:rPr>
              <a:t> </a:t>
            </a:r>
            <a:r>
              <a:rPr sz="2800" lang="en-US">
                <a:solidFill>
                  <a:srgbClr val="000000"/>
                </a:solidFill>
              </a:rPr>
              <a:t>a</a:t>
            </a:r>
            <a:r>
              <a:rPr sz="2800" lang="en-US">
                <a:solidFill>
                  <a:srgbClr val="000000"/>
                </a:solidFill>
              </a:rPr>
              <a:t>t</a:t>
            </a:r>
            <a:r>
              <a:rPr sz="2800" lang="en-US">
                <a:solidFill>
                  <a:srgbClr val="000000"/>
                </a:solidFill>
              </a:rPr>
              <a:t> </a:t>
            </a:r>
            <a:r>
              <a:rPr sz="2800" lang="en-US">
                <a:solidFill>
                  <a:srgbClr val="000000"/>
                </a:solidFill>
              </a:rPr>
              <a:t>this area the light</a:t>
            </a:r>
            <a:r>
              <a:rPr sz="2800" lang="en-US">
                <a:solidFill>
                  <a:srgbClr val="000000"/>
                </a:solidFill>
              </a:rPr>
              <a:t> </a:t>
            </a:r>
            <a:r>
              <a:rPr sz="2800" lang="en-US">
                <a:solidFill>
                  <a:srgbClr val="000000"/>
                </a:solidFill>
              </a:rPr>
              <a:t>r</a:t>
            </a:r>
            <a:r>
              <a:rPr sz="2800" lang="en-US">
                <a:solidFill>
                  <a:srgbClr val="000000"/>
                </a:solidFill>
              </a:rPr>
              <a:t>a</a:t>
            </a:r>
            <a:r>
              <a:rPr sz="2800" lang="en-US">
                <a:solidFill>
                  <a:srgbClr val="000000"/>
                </a:solidFill>
              </a:rPr>
              <a:t>y</a:t>
            </a:r>
            <a:r>
              <a:rPr sz="2800" lang="en-US">
                <a:solidFill>
                  <a:srgbClr val="000000"/>
                </a:solidFill>
              </a:rPr>
              <a:t>s</a:t>
            </a:r>
            <a:r>
              <a:rPr sz="2800" lang="en-US">
                <a:solidFill>
                  <a:srgbClr val="000000"/>
                </a:solidFill>
              </a:rPr>
              <a:t> </a:t>
            </a:r>
            <a:r>
              <a:rPr sz="2800" lang="en-US">
                <a:solidFill>
                  <a:srgbClr val="000000"/>
                </a:solidFill>
              </a:rPr>
              <a:t>a</a:t>
            </a:r>
            <a:r>
              <a:rPr sz="2800" lang="en-US">
                <a:solidFill>
                  <a:srgbClr val="000000"/>
                </a:solidFill>
              </a:rPr>
              <a:t>r</a:t>
            </a:r>
            <a:r>
              <a:rPr sz="2800" lang="en-US">
                <a:solidFill>
                  <a:srgbClr val="000000"/>
                </a:solidFill>
              </a:rPr>
              <a:t>e</a:t>
            </a:r>
            <a:r>
              <a:rPr sz="2800" lang="en-US">
                <a:solidFill>
                  <a:srgbClr val="000000"/>
                </a:solidFill>
              </a:rPr>
              <a:t> </a:t>
            </a:r>
            <a:r>
              <a:rPr sz="2800" lang="en-US">
                <a:solidFill>
                  <a:srgbClr val="000000"/>
                </a:solidFill>
              </a:rPr>
              <a:t>r</a:t>
            </a:r>
            <a:r>
              <a:rPr sz="2800" lang="en-US">
                <a:solidFill>
                  <a:srgbClr val="000000"/>
                </a:solidFill>
              </a:rPr>
              <a:t>e</a:t>
            </a:r>
            <a:r>
              <a:rPr sz="2800" lang="en-US">
                <a:solidFill>
                  <a:srgbClr val="000000"/>
                </a:solidFill>
              </a:rPr>
              <a:t>f</a:t>
            </a:r>
            <a:r>
              <a:rPr sz="2800" lang="en-US">
                <a:solidFill>
                  <a:srgbClr val="000000"/>
                </a:solidFill>
              </a:rPr>
              <a:t>l</a:t>
            </a:r>
            <a:r>
              <a:rPr sz="2800" lang="en-US">
                <a:solidFill>
                  <a:srgbClr val="000000"/>
                </a:solidFill>
              </a:rPr>
              <a:t>e</a:t>
            </a:r>
            <a:r>
              <a:rPr sz="2800" lang="en-US">
                <a:solidFill>
                  <a:srgbClr val="000000"/>
                </a:solidFill>
              </a:rPr>
              <a:t>c</a:t>
            </a:r>
            <a:r>
              <a:rPr sz="2800" lang="en-US">
                <a:solidFill>
                  <a:srgbClr val="000000"/>
                </a:solidFill>
              </a:rPr>
              <a:t>t</a:t>
            </a:r>
            <a:r>
              <a:rPr sz="2800" lang="en-US">
                <a:solidFill>
                  <a:srgbClr val="000000"/>
                </a:solidFill>
              </a:rPr>
              <a:t>e</a:t>
            </a:r>
            <a:r>
              <a:rPr sz="2800" lang="en-US">
                <a:solidFill>
                  <a:srgbClr val="000000"/>
                </a:solidFill>
              </a:rPr>
              <a:t>d</a:t>
            </a:r>
            <a:r>
              <a:rPr sz="2800" lang="en-US">
                <a:solidFill>
                  <a:srgbClr val="000000"/>
                </a:solidFill>
              </a:rPr>
              <a:t> </a:t>
            </a:r>
            <a:r>
              <a:rPr sz="2800" lang="en-US">
                <a:solidFill>
                  <a:srgbClr val="000000"/>
                </a:solidFill>
              </a:rPr>
              <a:t>a</a:t>
            </a:r>
            <a:r>
              <a:rPr sz="2800" lang="en-US">
                <a:solidFill>
                  <a:srgbClr val="000000"/>
                </a:solidFill>
              </a:rPr>
              <a:t>t</a:t>
            </a:r>
            <a:r>
              <a:rPr sz="2800" lang="en-US">
                <a:solidFill>
                  <a:srgbClr val="000000"/>
                </a:solidFill>
              </a:rPr>
              <a:t> </a:t>
            </a:r>
            <a:r>
              <a:rPr sz="2800" lang="en-US">
                <a:solidFill>
                  <a:srgbClr val="000000"/>
                </a:solidFill>
              </a:rPr>
              <a:t>the</a:t>
            </a:r>
            <a:r>
              <a:rPr sz="2800" lang="en-US">
                <a:solidFill>
                  <a:srgbClr val="000000"/>
                </a:solidFill>
              </a:rPr>
              <a:t> </a:t>
            </a:r>
            <a:r>
              <a:rPr sz="2800" lang="en-US">
                <a:solidFill>
                  <a:srgbClr val="000000"/>
                </a:solidFill>
              </a:rPr>
              <a:t>s</a:t>
            </a:r>
            <a:r>
              <a:rPr sz="2800" lang="en-US">
                <a:solidFill>
                  <a:srgbClr val="000000"/>
                </a:solidFill>
              </a:rPr>
              <a:t>a</a:t>
            </a:r>
            <a:r>
              <a:rPr sz="2800" lang="en-US">
                <a:solidFill>
                  <a:srgbClr val="000000"/>
                </a:solidFill>
              </a:rPr>
              <a:t>m</a:t>
            </a:r>
            <a:r>
              <a:rPr sz="2800" lang="en-US">
                <a:solidFill>
                  <a:srgbClr val="000000"/>
                </a:solidFill>
              </a:rPr>
              <a:t>e</a:t>
            </a:r>
            <a:r>
              <a:rPr sz="2800" lang="en-US">
                <a:solidFill>
                  <a:srgbClr val="000000"/>
                </a:solidFill>
              </a:rPr>
              <a:t> </a:t>
            </a:r>
            <a:r>
              <a:rPr sz="2800" lang="en-US">
                <a:solidFill>
                  <a:srgbClr val="000000"/>
                </a:solidFill>
              </a:rPr>
              <a:t>a</a:t>
            </a:r>
            <a:r>
              <a:rPr sz="2800" lang="en-US">
                <a:solidFill>
                  <a:srgbClr val="000000"/>
                </a:solidFill>
              </a:rPr>
              <a:t>n</a:t>
            </a:r>
            <a:r>
              <a:rPr sz="2800" lang="en-US">
                <a:solidFill>
                  <a:srgbClr val="000000"/>
                </a:solidFill>
              </a:rPr>
              <a:t>g</a:t>
            </a:r>
            <a:r>
              <a:rPr sz="2800" lang="en-US">
                <a:solidFill>
                  <a:srgbClr val="000000"/>
                </a:solidFill>
              </a:rPr>
              <a:t>l</a:t>
            </a:r>
            <a:r>
              <a:rPr sz="2800" lang="en-US">
                <a:solidFill>
                  <a:srgbClr val="000000"/>
                </a:solidFill>
              </a:rPr>
              <a:t>e</a:t>
            </a:r>
            <a:r>
              <a:rPr sz="2800" lang="en-US">
                <a:solidFill>
                  <a:srgbClr val="000000"/>
                </a:solidFill>
              </a:rPr>
              <a:t> </a:t>
            </a:r>
            <a:endParaRPr sz="2800" lang="en-US">
              <a:solidFill>
                <a:srgbClr val="000000"/>
              </a:solidFill>
            </a:endParaRPr>
          </a:p>
          <a:p>
            <a:r>
              <a:rPr sz="2800" lang="en-US">
                <a:solidFill>
                  <a:srgbClr val="000000"/>
                </a:solidFill>
              </a:rPr>
              <a:t> •</a:t>
            </a:r>
            <a:r>
              <a:rPr sz="2800" lang="en-US">
                <a:solidFill>
                  <a:srgbClr val="000000"/>
                </a:solidFill>
              </a:rPr>
              <a:t>I</a:t>
            </a:r>
            <a:r>
              <a:rPr sz="2800" lang="en-US">
                <a:solidFill>
                  <a:srgbClr val="000000"/>
                </a:solidFill>
              </a:rPr>
              <a:t> </a:t>
            </a:r>
            <a:r>
              <a:rPr sz="2800" lang="en-US">
                <a:solidFill>
                  <a:srgbClr val="000000"/>
                </a:solidFill>
              </a:rPr>
              <a:t>b</a:t>
            </a:r>
            <a:r>
              <a:rPr sz="2800" lang="en-US">
                <a:solidFill>
                  <a:srgbClr val="000000"/>
                </a:solidFill>
              </a:rPr>
              <a:t>a</a:t>
            </a:r>
            <a:r>
              <a:rPr sz="2800" lang="en-US">
                <a:solidFill>
                  <a:srgbClr val="000000"/>
                </a:solidFill>
              </a:rPr>
              <a:t>n</a:t>
            </a:r>
            <a:r>
              <a:rPr sz="2800" lang="en-US">
                <a:solidFill>
                  <a:srgbClr val="000000"/>
                </a:solidFill>
              </a:rPr>
              <a:t>d</a:t>
            </a:r>
            <a:r>
              <a:rPr sz="2800" lang="en-US">
                <a:solidFill>
                  <a:srgbClr val="000000"/>
                </a:solidFill>
              </a:rPr>
              <a:t> </a:t>
            </a:r>
            <a:r>
              <a:rPr sz="2800" lang="en-US">
                <a:solidFill>
                  <a:srgbClr val="000000"/>
                </a:solidFill>
              </a:rPr>
              <a:t>is divided into two portion by a narrow dark line called Z line or </a:t>
            </a:r>
            <a:r>
              <a:rPr sz="2800" lang="en-US">
                <a:solidFill>
                  <a:srgbClr val="000000"/>
                </a:solidFill>
              </a:rPr>
              <a:t>Z</a:t>
            </a:r>
            <a:r>
              <a:rPr sz="2800" lang="en-US">
                <a:solidFill>
                  <a:srgbClr val="000000"/>
                </a:solidFill>
              </a:rPr>
              <a:t> </a:t>
            </a:r>
            <a:r>
              <a:rPr sz="2800" lang="en-US">
                <a:solidFill>
                  <a:srgbClr val="000000"/>
                </a:solidFill>
              </a:rPr>
              <a:t>d</a:t>
            </a:r>
            <a:r>
              <a:rPr sz="2800" lang="en-US">
                <a:solidFill>
                  <a:srgbClr val="000000"/>
                </a:solidFill>
              </a:rPr>
              <a:t>i</a:t>
            </a:r>
            <a:r>
              <a:rPr sz="2800" lang="en-US">
                <a:solidFill>
                  <a:srgbClr val="000000"/>
                </a:solidFill>
              </a:rPr>
              <a:t>s</a:t>
            </a:r>
            <a:r>
              <a:rPr sz="2800" lang="en-US">
                <a:solidFill>
                  <a:srgbClr val="000000"/>
                </a:solidFill>
              </a:rPr>
              <a:t>c</a:t>
            </a:r>
            <a:r>
              <a:rPr sz="2800" lang="en-US">
                <a:solidFill>
                  <a:srgbClr val="000000"/>
                </a:solidFill>
              </a:rPr>
              <a:t>(</a:t>
            </a:r>
            <a:r>
              <a:rPr sz="2800" lang="en-US">
                <a:solidFill>
                  <a:srgbClr val="000000"/>
                </a:solidFill>
              </a:rPr>
              <a:t> Z </a:t>
            </a:r>
            <a:r>
              <a:rPr sz="2800" lang="en-US">
                <a:solidFill>
                  <a:srgbClr val="000000"/>
                </a:solidFill>
              </a:rPr>
              <a:t>-</a:t>
            </a:r>
            <a:r>
              <a:rPr sz="2800" lang="en-US">
                <a:solidFill>
                  <a:srgbClr val="000000"/>
                </a:solidFill>
              </a:rPr>
              <a:t>Z</a:t>
            </a:r>
            <a:r>
              <a:rPr sz="2800" lang="en-US">
                <a:solidFill>
                  <a:srgbClr val="000000"/>
                </a:solidFill>
              </a:rPr>
              <a:t> </a:t>
            </a:r>
            <a:r>
              <a:rPr sz="2800" lang="en-US">
                <a:solidFill>
                  <a:srgbClr val="000000"/>
                </a:solidFill>
              </a:rPr>
              <a:t>w</a:t>
            </a:r>
            <a:r>
              <a:rPr sz="2800" lang="en-US">
                <a:solidFill>
                  <a:srgbClr val="000000"/>
                </a:solidFill>
              </a:rPr>
              <a:t>i</a:t>
            </a:r>
            <a:r>
              <a:rPr sz="2800" lang="en-US">
                <a:solidFill>
                  <a:srgbClr val="000000"/>
                </a:solidFill>
              </a:rPr>
              <a:t>s</a:t>
            </a:r>
            <a:r>
              <a:rPr sz="2800" lang="en-US">
                <a:solidFill>
                  <a:srgbClr val="000000"/>
                </a:solidFill>
              </a:rPr>
              <a:t>h</a:t>
            </a:r>
            <a:r>
              <a:rPr sz="2800" lang="en-US">
                <a:solidFill>
                  <a:srgbClr val="000000"/>
                </a:solidFill>
              </a:rPr>
              <a:t>e</a:t>
            </a:r>
            <a:r>
              <a:rPr sz="2800" lang="en-US">
                <a:solidFill>
                  <a:srgbClr val="000000"/>
                </a:solidFill>
              </a:rPr>
              <a:t>n</a:t>
            </a:r>
            <a:r>
              <a:rPr sz="2800" lang="en-US">
                <a:solidFill>
                  <a:srgbClr val="000000"/>
                </a:solidFill>
              </a:rPr>
              <a:t>s</a:t>
            </a:r>
            <a:r>
              <a:rPr sz="2800" lang="en-US">
                <a:solidFill>
                  <a:srgbClr val="000000"/>
                </a:solidFill>
              </a:rPr>
              <a:t>x</a:t>
            </a:r>
            <a:r>
              <a:rPr sz="2800" lang="en-US">
                <a:solidFill>
                  <a:srgbClr val="000000"/>
                </a:solidFill>
              </a:rPr>
              <a:t>h</a:t>
            </a:r>
            <a:r>
              <a:rPr sz="2800" lang="en-US">
                <a:solidFill>
                  <a:srgbClr val="000000"/>
                </a:solidFill>
              </a:rPr>
              <a:t>i</a:t>
            </a:r>
            <a:r>
              <a:rPr sz="2800" lang="en-US">
                <a:solidFill>
                  <a:srgbClr val="000000"/>
                </a:solidFill>
              </a:rPr>
              <a:t> </a:t>
            </a:r>
            <a:r>
              <a:rPr sz="2800" lang="en-US">
                <a:solidFill>
                  <a:srgbClr val="000000"/>
                </a:solidFill>
              </a:rPr>
              <a:t>d</a:t>
            </a:r>
            <a:r>
              <a:rPr sz="2800" lang="en-US">
                <a:solidFill>
                  <a:srgbClr val="000000"/>
                </a:solidFill>
              </a:rPr>
              <a:t>i</a:t>
            </a:r>
            <a:r>
              <a:rPr sz="2800" lang="en-US">
                <a:solidFill>
                  <a:srgbClr val="000000"/>
                </a:solidFill>
              </a:rPr>
              <a:t>s</a:t>
            </a:r>
            <a:r>
              <a:rPr sz="2800" lang="en-US">
                <a:solidFill>
                  <a:srgbClr val="000000"/>
                </a:solidFill>
              </a:rPr>
              <a:t>t</a:t>
            </a:r>
            <a:r>
              <a:rPr sz="2800" lang="en-US">
                <a:solidFill>
                  <a:srgbClr val="000000"/>
                </a:solidFill>
              </a:rPr>
              <a:t>.</a:t>
            </a:r>
            <a:r>
              <a:rPr sz="2800" lang="en-US">
                <a:solidFill>
                  <a:srgbClr val="000000"/>
                </a:solidFill>
              </a:rPr>
              <a:t> </a:t>
            </a:r>
            <a:r>
              <a:rPr sz="2800" lang="en-US">
                <a:solidFill>
                  <a:srgbClr val="000000"/>
                </a:solidFill>
              </a:rPr>
              <a:t>T</a:t>
            </a:r>
            <a:r>
              <a:rPr sz="2800" lang="en-US">
                <a:solidFill>
                  <a:srgbClr val="000000"/>
                </a:solidFill>
              </a:rPr>
              <a:t>h</a:t>
            </a:r>
            <a:r>
              <a:rPr sz="2800" lang="en-US">
                <a:solidFill>
                  <a:srgbClr val="000000"/>
                </a:solidFill>
              </a:rPr>
              <a:t>e</a:t>
            </a:r>
            <a:r>
              <a:rPr sz="2800" lang="en-US">
                <a:solidFill>
                  <a:srgbClr val="000000"/>
                </a:solidFill>
              </a:rPr>
              <a:t> </a:t>
            </a:r>
            <a:r>
              <a:rPr sz="2800" lang="en-US">
                <a:solidFill>
                  <a:srgbClr val="000000"/>
                </a:solidFill>
              </a:rPr>
              <a:t>z</a:t>
            </a:r>
            <a:r>
              <a:rPr sz="2800" lang="en-US">
                <a:solidFill>
                  <a:srgbClr val="000000"/>
                </a:solidFill>
              </a:rPr>
              <a:t> </a:t>
            </a:r>
            <a:r>
              <a:rPr sz="2800" lang="en-US">
                <a:solidFill>
                  <a:srgbClr val="000000"/>
                </a:solidFill>
              </a:rPr>
              <a:t>line is formed by protein which does not permit  the passage of light. t</a:t>
            </a:r>
            <a:endParaRPr sz="2800" lang="en-US">
              <a:solidFill>
                <a:srgbClr val="000000"/>
              </a:solidFill>
            </a:endParaRPr>
          </a:p>
          <a:p>
            <a:r>
              <a:rPr sz="2800" lang="en-US">
                <a:solidFill>
                  <a:srgbClr val="000000"/>
                </a:solidFill>
              </a:rPr>
              <a:t>T</a:t>
            </a:r>
            <a:r>
              <a:rPr sz="2800" lang="en-US">
                <a:solidFill>
                  <a:srgbClr val="000000"/>
                </a:solidFill>
              </a:rPr>
              <a:t>h</a:t>
            </a:r>
            <a:r>
              <a:rPr sz="2800" lang="en-US">
                <a:solidFill>
                  <a:srgbClr val="000000"/>
                </a:solidFill>
              </a:rPr>
              <a:t>e</a:t>
            </a:r>
            <a:r>
              <a:rPr sz="2800" lang="en-US">
                <a:solidFill>
                  <a:srgbClr val="000000"/>
                </a:solidFill>
              </a:rPr>
              <a:t> </a:t>
            </a:r>
            <a:r>
              <a:rPr sz="2800" lang="en-US">
                <a:solidFill>
                  <a:srgbClr val="000000"/>
                </a:solidFill>
              </a:rPr>
              <a:t>p</a:t>
            </a:r>
            <a:r>
              <a:rPr sz="2800" lang="en-US">
                <a:solidFill>
                  <a:srgbClr val="000000"/>
                </a:solidFill>
              </a:rPr>
              <a:t>o</a:t>
            </a:r>
            <a:r>
              <a:rPr sz="2800" lang="en-US">
                <a:solidFill>
                  <a:srgbClr val="000000"/>
                </a:solidFill>
              </a:rPr>
              <a:t>s</a:t>
            </a:r>
            <a:r>
              <a:rPr sz="2800" lang="en-US">
                <a:solidFill>
                  <a:srgbClr val="000000"/>
                </a:solidFill>
              </a:rPr>
              <a:t>t</a:t>
            </a:r>
            <a:r>
              <a:rPr sz="2800" lang="en-US">
                <a:solidFill>
                  <a:srgbClr val="000000"/>
                </a:solidFill>
              </a:rPr>
              <a:t>u</a:t>
            </a:r>
            <a:r>
              <a:rPr sz="2800" lang="en-US">
                <a:solidFill>
                  <a:srgbClr val="000000"/>
                </a:solidFill>
              </a:rPr>
              <a:t>r</a:t>
            </a:r>
            <a:r>
              <a:rPr sz="2800" lang="en-US">
                <a:solidFill>
                  <a:srgbClr val="000000"/>
                </a:solidFill>
              </a:rPr>
              <a:t>e</a:t>
            </a:r>
            <a:r>
              <a:rPr sz="2800" lang="en-US">
                <a:solidFill>
                  <a:srgbClr val="000000"/>
                </a:solidFill>
              </a:rPr>
              <a:t> </a:t>
            </a:r>
            <a:r>
              <a:rPr sz="2800" lang="en-US">
                <a:solidFill>
                  <a:srgbClr val="000000"/>
                </a:solidFill>
              </a:rPr>
              <a:t>o</a:t>
            </a:r>
            <a:r>
              <a:rPr sz="2800" lang="en-US">
                <a:solidFill>
                  <a:srgbClr val="000000"/>
                </a:solidFill>
              </a:rPr>
              <a:t>f</a:t>
            </a:r>
            <a:r>
              <a:rPr sz="2800" lang="en-US">
                <a:solidFill>
                  <a:srgbClr val="000000"/>
                </a:solidFill>
              </a:rPr>
              <a:t> </a:t>
            </a:r>
            <a:r>
              <a:rPr sz="2800" lang="en-US">
                <a:solidFill>
                  <a:srgbClr val="000000"/>
                </a:solidFill>
              </a:rPr>
              <a:t>o</a:t>
            </a:r>
            <a:r>
              <a:rPr sz="2800" lang="en-US">
                <a:solidFill>
                  <a:srgbClr val="000000"/>
                </a:solidFill>
              </a:rPr>
              <a:t>m</a:t>
            </a:r>
            <a:r>
              <a:rPr sz="2800" lang="en-US">
                <a:solidFill>
                  <a:srgbClr val="000000"/>
                </a:solidFill>
              </a:rPr>
              <a:t>b</a:t>
            </a:r>
            <a:r>
              <a:rPr sz="2800" lang="en-US">
                <a:solidFill>
                  <a:srgbClr val="000000"/>
                </a:solidFill>
              </a:rPr>
              <a:t>o</a:t>
            </a:r>
            <a:r>
              <a:rPr sz="2800" lang="en-US">
                <a:solidFill>
                  <a:srgbClr val="000000"/>
                </a:solidFill>
              </a:rPr>
              <a:t>r</a:t>
            </a:r>
            <a:r>
              <a:rPr sz="2800" lang="en-US">
                <a:solidFill>
                  <a:srgbClr val="000000"/>
                </a:solidFill>
              </a:rPr>
              <a:t>i</a:t>
            </a:r>
            <a:r>
              <a:rPr sz="2800" lang="en-US">
                <a:solidFill>
                  <a:srgbClr val="000000"/>
                </a:solidFill>
              </a:rPr>
              <a:t>g</a:t>
            </a:r>
            <a:r>
              <a:rPr sz="2800" lang="en-US">
                <a:solidFill>
                  <a:srgbClr val="000000"/>
                </a:solidFill>
              </a:rPr>
              <a:t>f</a:t>
            </a:r>
            <a:r>
              <a:rPr sz="2800" lang="en-US">
                <a:solidFill>
                  <a:srgbClr val="000000"/>
                </a:solidFill>
              </a:rPr>
              <a:t>i</a:t>
            </a:r>
            <a:r>
              <a:rPr sz="2800" lang="en-US">
                <a:solidFill>
                  <a:srgbClr val="000000"/>
                </a:solidFill>
              </a:rPr>
              <a:t>l</a:t>
            </a:r>
            <a:r>
              <a:rPr sz="2800" lang="en-US">
                <a:solidFill>
                  <a:srgbClr val="000000"/>
                </a:solidFill>
              </a:rPr>
              <a:t>e</a:t>
            </a:r>
            <a:r>
              <a:rPr sz="2800" lang="en-US">
                <a:solidFill>
                  <a:srgbClr val="000000"/>
                </a:solidFill>
              </a:rPr>
              <a:t> </a:t>
            </a:r>
            <a:r>
              <a:rPr sz="2800" lang="en-US">
                <a:solidFill>
                  <a:srgbClr val="000000"/>
                </a:solidFill>
              </a:rPr>
              <a:t> </a:t>
            </a:r>
            <a:r>
              <a:rPr sz="2800" lang="en-US">
                <a:solidFill>
                  <a:srgbClr val="000000"/>
                </a:solidFill>
              </a:rPr>
              <a:t>i</a:t>
            </a:r>
            <a:r>
              <a:rPr sz="2800" lang="en-US">
                <a:solidFill>
                  <a:srgbClr val="000000"/>
                </a:solidFill>
              </a:rPr>
              <a:t>n</a:t>
            </a:r>
            <a:r>
              <a:rPr sz="2800" lang="en-US">
                <a:solidFill>
                  <a:srgbClr val="000000"/>
                </a:solidFill>
              </a:rPr>
              <a:t> </a:t>
            </a:r>
            <a:r>
              <a:rPr sz="2800" lang="en-US">
                <a:solidFill>
                  <a:srgbClr val="000000"/>
                </a:solidFill>
              </a:rPr>
              <a:t>b</a:t>
            </a:r>
            <a:r>
              <a:rPr sz="2800" lang="en-US">
                <a:solidFill>
                  <a:srgbClr val="000000"/>
                </a:solidFill>
              </a:rPr>
              <a:t>e</a:t>
            </a:r>
            <a:r>
              <a:rPr sz="2800" lang="en-US">
                <a:solidFill>
                  <a:srgbClr val="000000"/>
                </a:solidFill>
              </a:rPr>
              <a:t>t</a:t>
            </a:r>
            <a:r>
              <a:rPr sz="2800" lang="en-US">
                <a:solidFill>
                  <a:srgbClr val="000000"/>
                </a:solidFill>
              </a:rPr>
              <a:t>w</a:t>
            </a:r>
            <a:r>
              <a:rPr sz="2800" lang="en-US">
                <a:solidFill>
                  <a:srgbClr val="000000"/>
                </a:solidFill>
              </a:rPr>
              <a:t>e</a:t>
            </a:r>
            <a:r>
              <a:rPr sz="2800" lang="en-US">
                <a:solidFill>
                  <a:srgbClr val="000000"/>
                </a:solidFill>
              </a:rPr>
              <a:t>e</a:t>
            </a:r>
            <a:r>
              <a:rPr sz="2800" lang="en-US">
                <a:solidFill>
                  <a:srgbClr val="000000"/>
                </a:solidFill>
              </a:rPr>
              <a:t>n</a:t>
            </a:r>
            <a:r>
              <a:rPr sz="2800" lang="en-US">
                <a:solidFill>
                  <a:srgbClr val="000000"/>
                </a:solidFill>
              </a:rPr>
              <a:t> </a:t>
            </a:r>
            <a:r>
              <a:rPr sz="2800" lang="en-US">
                <a:solidFill>
                  <a:srgbClr val="000000"/>
                </a:solidFill>
              </a:rPr>
              <a:t>t</a:t>
            </a:r>
            <a:r>
              <a:rPr sz="2800" lang="en-US">
                <a:solidFill>
                  <a:srgbClr val="000000"/>
                </a:solidFill>
              </a:rPr>
              <a:t>w</a:t>
            </a:r>
            <a:r>
              <a:rPr sz="2800" lang="en-US">
                <a:solidFill>
                  <a:srgbClr val="000000"/>
                </a:solidFill>
              </a:rPr>
              <a:t>o</a:t>
            </a:r>
            <a:r>
              <a:rPr sz="2800" lang="en-US">
                <a:solidFill>
                  <a:srgbClr val="000000"/>
                </a:solidFill>
              </a:rPr>
              <a:t> </a:t>
            </a:r>
            <a:r>
              <a:rPr sz="2800" lang="en-US">
                <a:solidFill>
                  <a:srgbClr val="000000"/>
                </a:solidFill>
              </a:rPr>
              <a:t>z</a:t>
            </a:r>
            <a:r>
              <a:rPr sz="2800" lang="en-US">
                <a:solidFill>
                  <a:srgbClr val="000000"/>
                </a:solidFill>
              </a:rPr>
              <a:t> </a:t>
            </a:r>
            <a:r>
              <a:rPr sz="2800" lang="en-US">
                <a:solidFill>
                  <a:srgbClr val="000000"/>
                </a:solidFill>
              </a:rPr>
              <a:t>l</a:t>
            </a:r>
            <a:r>
              <a:rPr sz="2800" lang="en-US">
                <a:solidFill>
                  <a:srgbClr val="000000"/>
                </a:solidFill>
              </a:rPr>
              <a:t>i</a:t>
            </a:r>
            <a:r>
              <a:rPr sz="2800" lang="en-US">
                <a:solidFill>
                  <a:srgbClr val="000000"/>
                </a:solidFill>
              </a:rPr>
              <a:t>n</a:t>
            </a:r>
            <a:r>
              <a:rPr sz="2800" lang="en-US">
                <a:solidFill>
                  <a:srgbClr val="000000"/>
                </a:solidFill>
              </a:rPr>
              <a:t>e</a:t>
            </a:r>
            <a:r>
              <a:rPr sz="2800" lang="en-US">
                <a:solidFill>
                  <a:srgbClr val="000000"/>
                </a:solidFill>
              </a:rPr>
              <a:t> </a:t>
            </a:r>
            <a:r>
              <a:rPr sz="2800" lang="en-US">
                <a:solidFill>
                  <a:srgbClr val="000000"/>
                </a:solidFill>
              </a:rPr>
              <a:t>i</a:t>
            </a:r>
            <a:r>
              <a:rPr sz="2800" lang="en-US">
                <a:solidFill>
                  <a:srgbClr val="000000"/>
                </a:solidFill>
              </a:rPr>
              <a:t>s</a:t>
            </a:r>
            <a:r>
              <a:rPr sz="2800" lang="en-US">
                <a:solidFill>
                  <a:srgbClr val="000000"/>
                </a:solidFill>
              </a:rPr>
              <a:t> </a:t>
            </a:r>
            <a:r>
              <a:rPr sz="2800" lang="en-US">
                <a:solidFill>
                  <a:srgbClr val="000000"/>
                </a:solidFill>
              </a:rPr>
              <a:t>c</a:t>
            </a:r>
            <a:r>
              <a:rPr sz="2800" lang="en-US">
                <a:solidFill>
                  <a:srgbClr val="000000"/>
                </a:solidFill>
              </a:rPr>
              <a:t>a</a:t>
            </a:r>
            <a:r>
              <a:rPr sz="2800" lang="en-US">
                <a:solidFill>
                  <a:srgbClr val="000000"/>
                </a:solidFill>
              </a:rPr>
              <a:t>l</a:t>
            </a:r>
            <a:r>
              <a:rPr sz="2800" lang="en-US">
                <a:solidFill>
                  <a:srgbClr val="000000"/>
                </a:solidFill>
              </a:rPr>
              <a:t>l</a:t>
            </a:r>
            <a:r>
              <a:rPr sz="2800" lang="en-US">
                <a:solidFill>
                  <a:srgbClr val="000000"/>
                </a:solidFill>
              </a:rPr>
              <a:t>e</a:t>
            </a:r>
            <a:r>
              <a:rPr sz="2800" lang="en-US">
                <a:solidFill>
                  <a:srgbClr val="000000"/>
                </a:solidFill>
              </a:rPr>
              <a:t>d</a:t>
            </a:r>
            <a:r>
              <a:rPr sz="2800" lang="en-US">
                <a:solidFill>
                  <a:srgbClr val="000000"/>
                </a:solidFill>
              </a:rPr>
              <a:t> "sacromere".</a:t>
            </a:r>
            <a:endParaRPr sz="2800" lang="en-US">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27" name=""/>
        <p:cNvGrpSpPr/>
        <p:nvPr/>
      </p:nvGrpSpPr>
      <p:grpSpPr>
        <a:xfrm>
          <a:off x="0" y="0"/>
          <a:ext cx="0" cy="0"/>
          <a:chOff x="0" y="0"/>
          <a:chExt cx="0" cy="0"/>
        </a:xfrm>
      </p:grpSpPr>
      <p:sp>
        <p:nvSpPr>
          <p:cNvPr id="1048588" name="Title 1"/>
          <p:cNvSpPr>
            <a:spLocks noGrp="1"/>
          </p:cNvSpPr>
          <p:nvPr>
            <p:ph type="ctrTitle"/>
          </p:nvPr>
        </p:nvSpPr>
        <p:spPr/>
        <p:txBody>
          <a:bodyPr/>
          <a:p>
            <a:endParaRPr altLang="zh-CN" lang="en-US"/>
          </a:p>
        </p:txBody>
      </p:sp>
      <p:sp>
        <p:nvSpPr>
          <p:cNvPr id="1048589" name="Subtitle 2"/>
          <p:cNvSpPr>
            <a:spLocks noGrp="1"/>
          </p:cNvSpPr>
          <p:nvPr>
            <p:ph type="subTitle" idx="1"/>
          </p:nvPr>
        </p:nvSpPr>
        <p:spPr/>
        <p:txBody>
          <a:bodyPr/>
          <a:p>
            <a:endParaRPr altLang="zh-CN" lang="en-US"/>
          </a:p>
        </p:txBody>
      </p:sp>
      <p:pic>
        <p:nvPicPr>
          <p:cNvPr id="2097152" name=""/>
          <p:cNvPicPr>
            <a:picLocks/>
          </p:cNvPicPr>
          <p:nvPr/>
        </p:nvPicPr>
        <p:blipFill>
          <a:blip xmlns:r="http://schemas.openxmlformats.org/officeDocument/2006/relationships" r:embed="rId1"/>
          <a:stretch>
            <a:fillRect/>
          </a:stretch>
        </p:blipFill>
        <p:spPr>
          <a:xfrm rot="0">
            <a:off x="-906486" y="967840"/>
            <a:ext cx="9663545" cy="6210299"/>
          </a:xfrm>
          <a:prstGeom prst="rec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29" name=""/>
        <p:cNvGrpSpPr/>
        <p:nvPr/>
      </p:nvGrpSpPr>
      <p:grpSpPr>
        <a:xfrm>
          <a:off x="0" y="0"/>
          <a:ext cx="0" cy="0"/>
          <a:chOff x="0" y="0"/>
          <a:chExt cx="0" cy="0"/>
        </a:xfrm>
      </p:grpSpPr>
      <p:sp>
        <p:nvSpPr>
          <p:cNvPr id="1048595" name=""/>
          <p:cNvSpPr>
            <a:spLocks noGrp="1"/>
          </p:cNvSpPr>
          <p:nvPr>
            <p:ph type="title"/>
          </p:nvPr>
        </p:nvSpPr>
        <p:spPr>
          <a:solidFill>
            <a:srgbClr val="FFCB00"/>
          </a:solidFill>
        </p:spPr>
        <p:txBody>
          <a:bodyPr/>
          <a:p>
            <a:r>
              <a:rPr lang="en-US"/>
              <a:t>D</a:t>
            </a:r>
            <a:r>
              <a:rPr lang="en-US"/>
              <a:t>E</a:t>
            </a:r>
            <a:r>
              <a:rPr lang="en-US"/>
              <a:t>F</a:t>
            </a:r>
            <a:r>
              <a:rPr lang="en-US"/>
              <a:t>I</a:t>
            </a:r>
            <a:r>
              <a:rPr lang="en-US"/>
              <a:t>N</a:t>
            </a:r>
            <a:r>
              <a:rPr lang="en-US"/>
              <a:t>I</a:t>
            </a:r>
            <a:r>
              <a:rPr lang="en-US"/>
              <a:t>T</a:t>
            </a:r>
            <a:r>
              <a:rPr lang="en-US"/>
              <a:t>I</a:t>
            </a:r>
            <a:r>
              <a:rPr lang="en-US"/>
              <a:t>O</a:t>
            </a:r>
            <a:r>
              <a:rPr lang="en-US"/>
              <a:t>N</a:t>
            </a:r>
            <a:endParaRPr lang="en-US"/>
          </a:p>
        </p:txBody>
      </p:sp>
      <p:sp>
        <p:nvSpPr>
          <p:cNvPr id="1048596" name=""/>
          <p:cNvSpPr>
            <a:spLocks noGrp="1"/>
          </p:cNvSpPr>
          <p:nvPr>
            <p:ph idx="1"/>
          </p:nvPr>
        </p:nvSpPr>
        <p:spPr>
          <a:xfrm>
            <a:off x="628650" y="1825625"/>
            <a:ext cx="7886700" cy="3104429"/>
          </a:xfrm>
          <a:solidFill>
            <a:srgbClr val="65FF65"/>
          </a:solidFill>
        </p:spPr>
        <p:txBody>
          <a:bodyPr/>
          <a:p>
            <a:r>
              <a:rPr sz="2800" lang="en-US"/>
              <a:t>Muscle tissue is composed of cells that are specialized to shorten in length by contraction. This contraction results in movement. It is in the way that practically all movements within the body or movements of the body in relation to the environment are produced.</a:t>
            </a:r>
            <a:endParaRPr sz="2800"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30" name=""/>
        <p:cNvGrpSpPr/>
        <p:nvPr/>
      </p:nvGrpSpPr>
      <p:grpSpPr>
        <a:xfrm>
          <a:off x="0" y="0"/>
          <a:ext cx="0" cy="0"/>
          <a:chOff x="0" y="0"/>
          <a:chExt cx="0" cy="0"/>
        </a:xfrm>
      </p:grpSpPr>
      <p:sp>
        <p:nvSpPr>
          <p:cNvPr id="1048597" name=""/>
          <p:cNvSpPr>
            <a:spLocks noGrp="1"/>
          </p:cNvSpPr>
          <p:nvPr>
            <p:ph type="title"/>
          </p:nvPr>
        </p:nvSpPr>
        <p:spPr>
          <a:solidFill>
            <a:srgbClr val="FFC000"/>
          </a:solidFill>
        </p:spPr>
        <p:txBody>
          <a:bodyPr/>
          <a:p>
            <a:r>
              <a:rPr lang="en-US"/>
              <a:t>C</a:t>
            </a:r>
            <a:r>
              <a:rPr lang="en-US"/>
              <a:t>L</a:t>
            </a:r>
            <a:r>
              <a:rPr lang="en-US"/>
              <a:t>A</a:t>
            </a:r>
            <a:r>
              <a:rPr lang="en-US"/>
              <a:t>S</a:t>
            </a:r>
            <a:r>
              <a:rPr lang="en-US"/>
              <a:t>S</a:t>
            </a:r>
            <a:r>
              <a:rPr lang="en-US"/>
              <a:t>I</a:t>
            </a:r>
            <a:r>
              <a:rPr lang="en-US"/>
              <a:t>F</a:t>
            </a:r>
            <a:r>
              <a:rPr lang="en-US"/>
              <a:t>I</a:t>
            </a:r>
            <a:r>
              <a:rPr lang="en-US"/>
              <a:t>C</a:t>
            </a:r>
            <a:r>
              <a:rPr lang="en-US"/>
              <a:t>A</a:t>
            </a:r>
            <a:r>
              <a:rPr lang="en-US"/>
              <a:t>T</a:t>
            </a:r>
            <a:r>
              <a:rPr lang="en-US"/>
              <a:t>I</a:t>
            </a:r>
            <a:r>
              <a:rPr lang="en-US"/>
              <a:t>O</a:t>
            </a:r>
            <a:r>
              <a:rPr lang="en-US"/>
              <a:t>N</a:t>
            </a:r>
            <a:r>
              <a:rPr lang="en-US"/>
              <a:t> </a:t>
            </a:r>
            <a:r>
              <a:rPr lang="en-US"/>
              <a:t>O</a:t>
            </a:r>
            <a:r>
              <a:rPr lang="en-US"/>
              <a:t>F</a:t>
            </a:r>
            <a:r>
              <a:rPr lang="en-US"/>
              <a:t> </a:t>
            </a:r>
            <a:r>
              <a:rPr lang="en-US"/>
              <a:t>M</a:t>
            </a:r>
            <a:r>
              <a:rPr lang="en-US"/>
              <a:t>U</a:t>
            </a:r>
            <a:r>
              <a:rPr lang="en-US"/>
              <a:t>S</a:t>
            </a:r>
            <a:r>
              <a:rPr lang="en-US"/>
              <a:t>C</a:t>
            </a:r>
            <a:r>
              <a:rPr lang="en-US"/>
              <a:t>L</a:t>
            </a:r>
            <a:r>
              <a:rPr lang="en-US"/>
              <a:t>E</a:t>
            </a:r>
            <a:endParaRPr lang="en-US"/>
          </a:p>
        </p:txBody>
      </p:sp>
      <p:sp>
        <p:nvSpPr>
          <p:cNvPr id="1048598" name=""/>
          <p:cNvSpPr>
            <a:spLocks noGrp="1"/>
          </p:cNvSpPr>
          <p:nvPr>
            <p:ph idx="1"/>
          </p:nvPr>
        </p:nvSpPr>
        <p:spPr>
          <a:solidFill>
            <a:srgbClr val="CCFECC"/>
          </a:solidFill>
        </p:spPr>
        <p:txBody>
          <a:bodyPr/>
          <a:p>
            <a:r>
              <a:rPr lang="en-US"/>
              <a:t>There are three types of muscles: Skeletal</a:t>
            </a:r>
            <a:r>
              <a:rPr lang="en-US"/>
              <a:t> muscle: . Cardiac muscle </a:t>
            </a:r>
            <a:r>
              <a:rPr lang="en-US"/>
              <a:t>,</a:t>
            </a:r>
            <a:r>
              <a:rPr lang="en-US"/>
              <a:t>Smooth muscle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32" name=""/>
        <p:cNvGrpSpPr/>
        <p:nvPr/>
      </p:nvGrpSpPr>
      <p:grpSpPr>
        <a:xfrm>
          <a:off x="0" y="0"/>
          <a:ext cx="0" cy="0"/>
          <a:chOff x="0" y="0"/>
          <a:chExt cx="0" cy="0"/>
        </a:xfrm>
      </p:grpSpPr>
      <p:sp>
        <p:nvSpPr>
          <p:cNvPr id="1048603" name=""/>
          <p:cNvSpPr>
            <a:spLocks noGrp="1"/>
          </p:cNvSpPr>
          <p:nvPr>
            <p:ph type="title"/>
          </p:nvPr>
        </p:nvSpPr>
        <p:spPr>
          <a:xfrm>
            <a:off x="628650" y="0"/>
            <a:ext cx="7886700" cy="1325563"/>
          </a:xfrm>
          <a:solidFill>
            <a:srgbClr val="92D04F"/>
          </a:solidFill>
        </p:spPr>
        <p:txBody>
          <a:bodyPr/>
          <a:p>
            <a:r>
              <a:rPr lang="en-US"/>
              <a:t>S</a:t>
            </a:r>
            <a:r>
              <a:rPr lang="en-US"/>
              <a:t>T</a:t>
            </a:r>
            <a:r>
              <a:rPr lang="en-US"/>
              <a:t>R</a:t>
            </a:r>
            <a:r>
              <a:rPr lang="en-US"/>
              <a:t>U</a:t>
            </a:r>
            <a:r>
              <a:rPr lang="en-US"/>
              <a:t>C</a:t>
            </a:r>
            <a:r>
              <a:rPr lang="en-US"/>
              <a:t>T</a:t>
            </a:r>
            <a:r>
              <a:rPr lang="en-US"/>
              <a:t>U</a:t>
            </a:r>
            <a:r>
              <a:rPr lang="en-US"/>
              <a:t>R</a:t>
            </a:r>
            <a:r>
              <a:rPr lang="en-US"/>
              <a:t>E</a:t>
            </a:r>
            <a:r>
              <a:rPr lang="en-US"/>
              <a:t> </a:t>
            </a:r>
            <a:r>
              <a:rPr lang="en-US"/>
              <a:t>O</a:t>
            </a:r>
            <a:r>
              <a:rPr lang="en-US"/>
              <a:t>F</a:t>
            </a:r>
            <a:r>
              <a:rPr lang="en-US"/>
              <a:t> </a:t>
            </a:r>
            <a:r>
              <a:rPr lang="en-US"/>
              <a:t>S</a:t>
            </a:r>
            <a:r>
              <a:rPr lang="en-US"/>
              <a:t>J</a:t>
            </a:r>
            <a:r>
              <a:rPr lang="en-US"/>
              <a:t>E</a:t>
            </a:r>
            <a:r>
              <a:rPr lang="en-US"/>
              <a:t>L</a:t>
            </a:r>
            <a:r>
              <a:rPr lang="en-US"/>
              <a:t>E</a:t>
            </a:r>
            <a:r>
              <a:rPr lang="en-US"/>
              <a:t>T</a:t>
            </a:r>
            <a:r>
              <a:rPr lang="en-US"/>
              <a:t>A</a:t>
            </a:r>
            <a:r>
              <a:rPr lang="en-US"/>
              <a:t>L</a:t>
            </a:r>
            <a:r>
              <a:rPr lang="en-US"/>
              <a:t> </a:t>
            </a:r>
            <a:r>
              <a:rPr lang="en-US"/>
              <a:t>M</a:t>
            </a:r>
            <a:r>
              <a:rPr lang="en-US"/>
              <a:t>U</a:t>
            </a:r>
            <a:r>
              <a:rPr lang="en-US"/>
              <a:t>S</a:t>
            </a:r>
            <a:r>
              <a:rPr lang="en-US"/>
              <a:t>C</a:t>
            </a:r>
            <a:r>
              <a:rPr lang="en-US"/>
              <a:t>L</a:t>
            </a:r>
            <a:r>
              <a:rPr lang="en-US"/>
              <a:t>E</a:t>
            </a:r>
            <a:r>
              <a:rPr lang="en-US"/>
              <a:t> </a:t>
            </a:r>
            <a:endParaRPr lang="en-US"/>
          </a:p>
        </p:txBody>
      </p:sp>
      <p:pic>
        <p:nvPicPr>
          <p:cNvPr id="2097153" name=""/>
          <p:cNvPicPr>
            <a:picLocks/>
          </p:cNvPicPr>
          <p:nvPr/>
        </p:nvPicPr>
        <p:blipFill>
          <a:blip xmlns:r="http://schemas.openxmlformats.org/officeDocument/2006/relationships" r:embed="rId1"/>
          <a:stretch>
            <a:fillRect/>
          </a:stretch>
        </p:blipFill>
        <p:spPr>
          <a:xfrm rot="0">
            <a:off x="0" y="1544260"/>
            <a:ext cx="9144000" cy="5313740"/>
          </a:xfrm>
          <a:prstGeom prst="rec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33" name=""/>
        <p:cNvGrpSpPr/>
        <p:nvPr/>
      </p:nvGrpSpPr>
      <p:grpSpPr>
        <a:xfrm>
          <a:off x="0" y="0"/>
          <a:ext cx="0" cy="0"/>
          <a:chOff x="0" y="0"/>
          <a:chExt cx="0" cy="0"/>
        </a:xfrm>
      </p:grpSpPr>
      <p:sp>
        <p:nvSpPr>
          <p:cNvPr id="1048604" name=""/>
          <p:cNvSpPr>
            <a:spLocks noGrp="1"/>
          </p:cNvSpPr>
          <p:nvPr>
            <p:ph type="title"/>
          </p:nvPr>
        </p:nvSpPr>
        <p:spPr>
          <a:solidFill>
            <a:srgbClr val="02A5E3"/>
          </a:solidFill>
        </p:spPr>
        <p:txBody>
          <a:bodyPr/>
          <a:p>
            <a:r>
              <a:rPr lang="en-US"/>
              <a:t>S</a:t>
            </a:r>
            <a:r>
              <a:rPr lang="en-US"/>
              <a:t>K</a:t>
            </a:r>
            <a:r>
              <a:rPr lang="en-US"/>
              <a:t>E</a:t>
            </a:r>
            <a:r>
              <a:rPr lang="en-US"/>
              <a:t>L</a:t>
            </a:r>
            <a:r>
              <a:rPr lang="en-US"/>
              <a:t>E</a:t>
            </a:r>
            <a:r>
              <a:rPr lang="en-US"/>
              <a:t>T</a:t>
            </a:r>
            <a:r>
              <a:rPr lang="en-US"/>
              <a:t>A</a:t>
            </a:r>
            <a:r>
              <a:rPr lang="en-US"/>
              <a:t>L</a:t>
            </a:r>
            <a:r>
              <a:rPr lang="en-US"/>
              <a:t> </a:t>
            </a:r>
            <a:r>
              <a:rPr lang="en-US"/>
              <a:t>M</a:t>
            </a:r>
            <a:r>
              <a:rPr lang="en-US"/>
              <a:t>U</a:t>
            </a:r>
            <a:r>
              <a:rPr lang="en-US"/>
              <a:t>S</a:t>
            </a:r>
            <a:r>
              <a:rPr lang="en-US"/>
              <a:t>C</a:t>
            </a:r>
            <a:r>
              <a:rPr lang="en-US"/>
              <a:t>L</a:t>
            </a:r>
            <a:r>
              <a:rPr lang="en-US"/>
              <a:t>E</a:t>
            </a:r>
            <a:endParaRPr lang="en-US"/>
          </a:p>
        </p:txBody>
      </p:sp>
      <p:sp>
        <p:nvSpPr>
          <p:cNvPr id="1048605" name=""/>
          <p:cNvSpPr txBox="1"/>
          <p:nvPr/>
        </p:nvSpPr>
        <p:spPr>
          <a:xfrm>
            <a:off x="628649" y="2335530"/>
            <a:ext cx="8309687" cy="2186939"/>
          </a:xfrm>
          <a:prstGeom prst="rect"/>
          <a:solidFill>
            <a:srgbClr val="C0C0C0"/>
          </a:solidFill>
        </p:spPr>
        <p:txBody>
          <a:bodyPr rtlCol="0" wrap="square">
            <a:spAutoFit/>
          </a:bodyPr>
          <a:p>
            <a:r>
              <a:rPr sz="2800" lang="en-US">
                <a:solidFill>
                  <a:srgbClr val="000000"/>
                </a:solidFill>
              </a:rPr>
              <a:t>STRUCTURE OF SKELTAL MuscLE Skeltal muscle is also Called astraited muscle under light microscope the colk or muscle fiber shows prominent transverse xtrah ans and pesspharely placed nuclei</a:t>
            </a:r>
            <a:endParaRPr sz="2800" lang="en-US">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34" name=""/>
        <p:cNvGrpSpPr/>
        <p:nvPr/>
      </p:nvGrpSpPr>
      <p:grpSpPr>
        <a:xfrm>
          <a:off x="0" y="0"/>
          <a:ext cx="0" cy="0"/>
          <a:chOff x="0" y="0"/>
          <a:chExt cx="0" cy="0"/>
        </a:xfrm>
      </p:grpSpPr>
      <p:sp>
        <p:nvSpPr>
          <p:cNvPr id="1048606" name=""/>
          <p:cNvSpPr>
            <a:spLocks noGrp="1"/>
          </p:cNvSpPr>
          <p:nvPr>
            <p:ph type="title"/>
          </p:nvPr>
        </p:nvSpPr>
        <p:spPr>
          <a:solidFill>
            <a:srgbClr val="02A5E3"/>
          </a:solidFill>
        </p:spPr>
        <p:txBody>
          <a:bodyPr/>
          <a:p>
            <a:r>
              <a:rPr lang="en-US"/>
              <a:t>S</a:t>
            </a:r>
            <a:r>
              <a:rPr lang="en-US"/>
              <a:t>P</a:t>
            </a:r>
            <a:r>
              <a:rPr lang="en-US"/>
              <a:t>E</a:t>
            </a:r>
            <a:r>
              <a:rPr lang="en-US"/>
              <a:t>C</a:t>
            </a:r>
            <a:r>
              <a:rPr lang="en-US"/>
              <a:t>I</a:t>
            </a:r>
            <a:r>
              <a:rPr lang="en-US"/>
              <a:t>A</a:t>
            </a:r>
            <a:r>
              <a:rPr lang="en-US"/>
              <a:t>L</a:t>
            </a:r>
            <a:r>
              <a:rPr lang="en-US"/>
              <a:t>I</a:t>
            </a:r>
            <a:r>
              <a:rPr lang="en-US"/>
              <a:t>Z</a:t>
            </a:r>
            <a:r>
              <a:rPr lang="en-US"/>
              <a:t>E</a:t>
            </a:r>
            <a:r>
              <a:rPr lang="en-US"/>
              <a:t>D</a:t>
            </a:r>
            <a:r>
              <a:rPr lang="en-US"/>
              <a:t> </a:t>
            </a:r>
            <a:r>
              <a:rPr lang="en-US"/>
              <a:t>F</a:t>
            </a:r>
            <a:r>
              <a:rPr lang="en-US"/>
              <a:t>U</a:t>
            </a:r>
            <a:r>
              <a:rPr lang="en-US"/>
              <a:t>N</a:t>
            </a:r>
            <a:r>
              <a:rPr lang="en-US"/>
              <a:t>C</a:t>
            </a:r>
            <a:r>
              <a:rPr lang="en-US"/>
              <a:t>T</a:t>
            </a:r>
            <a:r>
              <a:rPr lang="en-US"/>
              <a:t>I</a:t>
            </a:r>
            <a:r>
              <a:rPr lang="en-US"/>
              <a:t>O</a:t>
            </a:r>
            <a:r>
              <a:rPr lang="en-US"/>
              <a:t>N</a:t>
            </a:r>
            <a:r>
              <a:rPr lang="en-US"/>
              <a:t> </a:t>
            </a:r>
            <a:r>
              <a:rPr lang="en-US"/>
              <a:t>O</a:t>
            </a:r>
            <a:r>
              <a:rPr lang="en-US"/>
              <a:t>F</a:t>
            </a:r>
            <a:r>
              <a:rPr lang="en-US"/>
              <a:t> </a:t>
            </a:r>
            <a:r>
              <a:rPr lang="en-US"/>
              <a:t>S</a:t>
            </a:r>
            <a:r>
              <a:rPr lang="en-US"/>
              <a:t>K</a:t>
            </a:r>
            <a:r>
              <a:rPr lang="en-US"/>
              <a:t>E</a:t>
            </a:r>
            <a:r>
              <a:rPr lang="en-US"/>
              <a:t>L</a:t>
            </a:r>
            <a:r>
              <a:rPr lang="en-US"/>
              <a:t>E</a:t>
            </a:r>
            <a:r>
              <a:rPr lang="en-US"/>
              <a:t>T</a:t>
            </a:r>
            <a:r>
              <a:rPr lang="en-US"/>
              <a:t>A</a:t>
            </a:r>
            <a:r>
              <a:rPr lang="en-US"/>
              <a:t>L</a:t>
            </a:r>
            <a:r>
              <a:rPr lang="en-US"/>
              <a:t> </a:t>
            </a:r>
            <a:r>
              <a:rPr lang="en-US"/>
              <a:t>M</a:t>
            </a:r>
            <a:r>
              <a:rPr lang="en-US"/>
              <a:t>U</a:t>
            </a:r>
            <a:r>
              <a:rPr lang="en-US"/>
              <a:t>S</a:t>
            </a:r>
            <a:r>
              <a:rPr lang="en-US"/>
              <a:t>C</a:t>
            </a:r>
            <a:r>
              <a:rPr lang="en-US"/>
              <a:t>L</a:t>
            </a:r>
            <a:r>
              <a:rPr lang="en-US"/>
              <a:t>E</a:t>
            </a:r>
            <a:endParaRPr lang="en-US"/>
          </a:p>
        </p:txBody>
      </p:sp>
      <p:sp>
        <p:nvSpPr>
          <p:cNvPr id="1048607" name=""/>
          <p:cNvSpPr>
            <a:spLocks noGrp="1"/>
          </p:cNvSpPr>
          <p:nvPr>
            <p:ph idx="1"/>
          </p:nvPr>
        </p:nvSpPr>
        <p:spPr>
          <a:solidFill>
            <a:srgbClr val="FFC000"/>
          </a:solidFill>
        </p:spPr>
        <p:txBody>
          <a:bodyPr/>
          <a:p>
            <a:r>
              <a:rPr lang="en-US"/>
              <a:t>1. </a:t>
            </a:r>
            <a:r>
              <a:rPr lang="en-US"/>
              <a:t>C</a:t>
            </a:r>
            <a:r>
              <a:rPr lang="en-US"/>
              <a:t>O</a:t>
            </a:r>
            <a:r>
              <a:rPr lang="en-US"/>
              <a:t>N</a:t>
            </a:r>
            <a:r>
              <a:rPr lang="en-US"/>
              <a:t>T</a:t>
            </a:r>
            <a:r>
              <a:rPr lang="en-US"/>
              <a:t>R</a:t>
            </a:r>
            <a:r>
              <a:rPr lang="en-US"/>
              <a:t>A</a:t>
            </a:r>
            <a:r>
              <a:rPr lang="en-US"/>
              <a:t>C</a:t>
            </a:r>
            <a:r>
              <a:rPr lang="en-US"/>
              <a:t>T</a:t>
            </a:r>
            <a:r>
              <a:rPr lang="en-US"/>
              <a:t>I</a:t>
            </a:r>
            <a:r>
              <a:rPr lang="en-US"/>
              <a:t>O</a:t>
            </a:r>
            <a:r>
              <a:rPr lang="en-US"/>
              <a:t>N</a:t>
            </a:r>
            <a:r>
              <a:rPr lang="en-US"/>
              <a:t>: It is the ability of a muscle to shor2. </a:t>
            </a:r>
            <a:r>
              <a:rPr lang="en-US"/>
              <a:t>E</a:t>
            </a:r>
            <a:r>
              <a:rPr lang="en-US"/>
              <a:t>L</a:t>
            </a:r>
            <a:r>
              <a:rPr lang="en-US"/>
              <a:t>A</a:t>
            </a:r>
            <a:r>
              <a:rPr lang="en-US"/>
              <a:t>S</a:t>
            </a:r>
            <a:r>
              <a:rPr lang="en-US"/>
              <a:t>T</a:t>
            </a:r>
            <a:r>
              <a:rPr lang="en-US"/>
              <a:t>I</a:t>
            </a:r>
            <a:r>
              <a:rPr lang="en-US"/>
              <a:t>C</a:t>
            </a:r>
            <a:r>
              <a:rPr lang="en-US"/>
              <a:t>I</a:t>
            </a:r>
            <a:r>
              <a:rPr lang="en-US"/>
              <a:t>T</a:t>
            </a:r>
            <a:r>
              <a:rPr lang="en-US"/>
              <a:t>Y</a:t>
            </a:r>
            <a:r>
              <a:rPr lang="en-US"/>
              <a:t>: The skeletal muscle can be stretched by a weight; when the weight is removed, muscle returns to its normal length. </a:t>
            </a:r>
            <a:r>
              <a:rPr lang="en-US"/>
              <a:t> </a:t>
            </a:r>
            <a:r>
              <a:rPr lang="en-US"/>
              <a:t>3</a:t>
            </a:r>
            <a:r>
              <a:rPr lang="en-US"/>
              <a:t>.</a:t>
            </a:r>
            <a:r>
              <a:rPr lang="en-US"/>
              <a:t>M</a:t>
            </a:r>
            <a:r>
              <a:rPr lang="en-US"/>
              <a:t>A</a:t>
            </a:r>
            <a:r>
              <a:rPr lang="en-US"/>
              <a:t>I</a:t>
            </a:r>
            <a:r>
              <a:rPr lang="en-US"/>
              <a:t>N</a:t>
            </a:r>
            <a:r>
              <a:rPr lang="en-US"/>
              <a:t>T</a:t>
            </a:r>
            <a:r>
              <a:rPr lang="en-US"/>
              <a:t>E</a:t>
            </a:r>
            <a:r>
              <a:rPr lang="en-US"/>
              <a:t>N</a:t>
            </a:r>
            <a:r>
              <a:rPr lang="en-US"/>
              <a:t>A</a:t>
            </a:r>
            <a:r>
              <a:rPr lang="en-US"/>
              <a:t>N</a:t>
            </a:r>
            <a:r>
              <a:rPr lang="en-US"/>
              <a:t>C</a:t>
            </a:r>
            <a:r>
              <a:rPr lang="en-US"/>
              <a:t>E</a:t>
            </a:r>
            <a:r>
              <a:rPr lang="en-US"/>
              <a:t> </a:t>
            </a:r>
            <a:r>
              <a:rPr lang="en-US"/>
              <a:t>O</a:t>
            </a:r>
            <a:r>
              <a:rPr lang="en-US"/>
              <a:t>F</a:t>
            </a:r>
            <a:r>
              <a:rPr lang="en-US"/>
              <a:t> </a:t>
            </a:r>
            <a:r>
              <a:rPr lang="en-US"/>
              <a:t>P</a:t>
            </a:r>
            <a:r>
              <a:rPr lang="en-US"/>
              <a:t>O</a:t>
            </a:r>
            <a:r>
              <a:rPr lang="en-US"/>
              <a:t>S</a:t>
            </a:r>
            <a:r>
              <a:rPr lang="en-US"/>
              <a:t>T</a:t>
            </a:r>
            <a:r>
              <a:rPr lang="en-US"/>
              <a:t>U</a:t>
            </a:r>
            <a:r>
              <a:rPr lang="en-US"/>
              <a:t>R</a:t>
            </a:r>
            <a:r>
              <a:rPr lang="en-US"/>
              <a:t>E</a:t>
            </a:r>
            <a:r>
              <a:rPr lang="en-US"/>
              <a:t>: The skeletal muscles can counteract the force of gravity, thereby helping in the maintenance of posture.ten and thicken.</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35" name=""/>
        <p:cNvGrpSpPr/>
        <p:nvPr/>
      </p:nvGrpSpPr>
      <p:grpSpPr>
        <a:xfrm>
          <a:off x="0" y="0"/>
          <a:ext cx="0" cy="0"/>
          <a:chOff x="0" y="0"/>
          <a:chExt cx="0" cy="0"/>
        </a:xfrm>
      </p:grpSpPr>
      <p:sp>
        <p:nvSpPr>
          <p:cNvPr id="1048608" name=""/>
          <p:cNvSpPr>
            <a:spLocks noGrp="1"/>
          </p:cNvSpPr>
          <p:nvPr>
            <p:ph type="title"/>
          </p:nvPr>
        </p:nvSpPr>
        <p:spPr>
          <a:solidFill>
            <a:srgbClr val="92D04F"/>
          </a:solidFill>
        </p:spPr>
        <p:txBody>
          <a:bodyPr/>
          <a:p>
            <a:r>
              <a:rPr lang="en-US"/>
              <a:t>O</a:t>
            </a:r>
            <a:r>
              <a:rPr lang="en-US"/>
              <a:t>R</a:t>
            </a:r>
            <a:r>
              <a:rPr lang="en-US"/>
              <a:t>G</a:t>
            </a:r>
            <a:r>
              <a:rPr lang="en-US"/>
              <a:t>A</a:t>
            </a:r>
            <a:r>
              <a:rPr lang="en-US"/>
              <a:t>N</a:t>
            </a:r>
            <a:r>
              <a:rPr lang="en-US"/>
              <a:t>I</a:t>
            </a:r>
            <a:r>
              <a:rPr lang="en-US"/>
              <a:t>Z</a:t>
            </a:r>
            <a:r>
              <a:rPr lang="en-US"/>
              <a:t>A</a:t>
            </a:r>
            <a:r>
              <a:rPr lang="en-US"/>
              <a:t>T</a:t>
            </a:r>
            <a:r>
              <a:rPr lang="en-US"/>
              <a:t>I</a:t>
            </a:r>
            <a:r>
              <a:rPr lang="en-US"/>
              <a:t>O</a:t>
            </a:r>
            <a:r>
              <a:rPr lang="en-US"/>
              <a:t>N</a:t>
            </a:r>
            <a:endParaRPr lang="en-US"/>
          </a:p>
        </p:txBody>
      </p:sp>
      <p:sp>
        <p:nvSpPr>
          <p:cNvPr id="1048609" name=""/>
          <p:cNvSpPr>
            <a:spLocks noGrp="1"/>
          </p:cNvSpPr>
          <p:nvPr>
            <p:ph idx="1"/>
          </p:nvPr>
        </p:nvSpPr>
        <p:spPr>
          <a:xfrm>
            <a:off x="336679" y="2506662"/>
            <a:ext cx="7886700" cy="4351338"/>
          </a:xfrm>
          <a:solidFill>
            <a:srgbClr val="99CCFF"/>
          </a:solidFill>
        </p:spPr>
        <p:txBody>
          <a:bodyPr>
            <a:normAutofit/>
          </a:bodyPr>
          <a:p>
            <a:r>
              <a:rPr lang="en-US"/>
              <a:t>S</a:t>
            </a:r>
            <a:r>
              <a:rPr lang="en-US"/>
              <a:t> keltal elongated. fiber Composed of nume Celk called muscle fiber are arranged in bundles Called fanciull Each muscle fiber is surrounded Loose alveolar Connective tissue asheath, Catted Each 也 facculoos is coveromyscam. There musele by a aston ger Connective by peńmyxum. tissue sheath called The Whole muscle is enveloped by a tough Connective apimycium. sheath Called as</a:t>
            </a:r>
            <a:r>
              <a:rPr lang="en-US"/>
              <a:t> </a:t>
            </a:r>
            <a:r>
              <a:rPr lang="en-US"/>
              <a:t>e</a:t>
            </a:r>
            <a:r>
              <a:rPr lang="en-US"/>
              <a:t>p</a:t>
            </a:r>
            <a:r>
              <a:rPr lang="en-US"/>
              <a:t>i</a:t>
            </a:r>
            <a:r>
              <a:rPr lang="en-US"/>
              <a:t>m</a:t>
            </a:r>
            <a:r>
              <a:rPr lang="en-US"/>
              <a:t>y</a:t>
            </a:r>
            <a:r>
              <a:rPr lang="en-US"/>
              <a:t>c</a:t>
            </a:r>
            <a:r>
              <a:rPr lang="en-US"/>
              <a:t>i</a:t>
            </a:r>
            <a:r>
              <a:rPr lang="en-US"/>
              <a:t>u</a:t>
            </a:r>
            <a:r>
              <a:rPr lang="en-US"/>
              <a:t>m</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36" name=""/>
        <p:cNvGrpSpPr/>
        <p:nvPr/>
      </p:nvGrpSpPr>
      <p:grpSpPr>
        <a:xfrm>
          <a:off x="0" y="0"/>
          <a:ext cx="0" cy="0"/>
          <a:chOff x="0" y="0"/>
          <a:chExt cx="0" cy="0"/>
        </a:xfrm>
      </p:grpSpPr>
      <p:sp>
        <p:nvSpPr>
          <p:cNvPr id="1048610" name=""/>
          <p:cNvSpPr txBox="1"/>
          <p:nvPr/>
        </p:nvSpPr>
        <p:spPr>
          <a:xfrm>
            <a:off x="1428748" y="179647"/>
            <a:ext cx="6974898" cy="1767841"/>
          </a:xfrm>
          <a:prstGeom prst="rect"/>
          <a:solidFill>
            <a:srgbClr val="99CCFF"/>
          </a:solidFill>
        </p:spPr>
        <p:txBody>
          <a:bodyPr rtlCol="0" wrap="square">
            <a:spAutoFit/>
          </a:bodyPr>
          <a:p>
            <a:r>
              <a:rPr sz="2800" lang="en-US">
                <a:solidFill>
                  <a:srgbClr val="000000"/>
                </a:solidFill>
              </a:rPr>
              <a:t>Muscle fiber Musele J asize the fiber are Elength the size and size elongated Cells the according Various acc ashape of to the muscle.</a:t>
            </a:r>
            <a:endParaRPr sz="2800" lang="en-US">
              <a:solidFill>
                <a:srgbClr val="000000"/>
              </a:solidFill>
            </a:endParaRPr>
          </a:p>
        </p:txBody>
      </p:sp>
      <p:sp>
        <p:nvSpPr>
          <p:cNvPr id="1048611" name=""/>
          <p:cNvSpPr txBox="1"/>
          <p:nvPr/>
        </p:nvSpPr>
        <p:spPr>
          <a:xfrm>
            <a:off x="1259896" y="2366587"/>
            <a:ext cx="7189210" cy="2606040"/>
          </a:xfrm>
          <a:prstGeom prst="rect"/>
          <a:solidFill>
            <a:srgbClr val="99CCFF"/>
          </a:solidFill>
        </p:spPr>
        <p:txBody>
          <a:bodyPr rtlCol="0" wrap="square">
            <a:spAutoFit/>
          </a:bodyPr>
          <a:p>
            <a:r>
              <a:rPr sz="2800" lang="en-US">
                <a:solidFill>
                  <a:srgbClr val="000000"/>
                </a:solidFill>
              </a:rPr>
              <a:t>.</a:t>
            </a:r>
            <a:r>
              <a:rPr sz="2800" lang="en-US">
                <a:solidFill>
                  <a:srgbClr val="000000"/>
                </a:solidFill>
              </a:rPr>
              <a:t> </a:t>
            </a:r>
            <a:r>
              <a:rPr sz="2800" lang="en-US">
                <a:solidFill>
                  <a:srgbClr val="000000"/>
                </a:solidFill>
              </a:rPr>
              <a:t>E</a:t>
            </a:r>
            <a:r>
              <a:rPr sz="2800" lang="en-US">
                <a:solidFill>
                  <a:srgbClr val="000000"/>
                </a:solidFill>
              </a:rPr>
              <a:t>a</a:t>
            </a:r>
            <a:r>
              <a:rPr sz="2800" lang="en-US">
                <a:solidFill>
                  <a:srgbClr val="000000"/>
                </a:solidFill>
              </a:rPr>
              <a:t>c</a:t>
            </a:r>
            <a:r>
              <a:rPr sz="2800" lang="en-US">
                <a:solidFill>
                  <a:srgbClr val="000000"/>
                </a:solidFill>
              </a:rPr>
              <a:t>h</a:t>
            </a:r>
            <a:r>
              <a:rPr sz="2800" lang="en-US">
                <a:solidFill>
                  <a:srgbClr val="000000"/>
                </a:solidFill>
              </a:rPr>
              <a:t> </a:t>
            </a:r>
            <a:r>
              <a:rPr sz="2800" lang="en-US">
                <a:solidFill>
                  <a:srgbClr val="000000"/>
                </a:solidFill>
              </a:rPr>
              <a:t>m</a:t>
            </a:r>
            <a:r>
              <a:rPr sz="2800" lang="en-US">
                <a:solidFill>
                  <a:srgbClr val="000000"/>
                </a:solidFill>
              </a:rPr>
              <a:t>u</a:t>
            </a:r>
            <a:r>
              <a:rPr sz="2800" lang="en-US">
                <a:solidFill>
                  <a:srgbClr val="000000"/>
                </a:solidFill>
              </a:rPr>
              <a:t>s</a:t>
            </a:r>
            <a:r>
              <a:rPr sz="2800" lang="en-US">
                <a:solidFill>
                  <a:srgbClr val="000000"/>
                </a:solidFill>
              </a:rPr>
              <a:t>c</a:t>
            </a:r>
            <a:r>
              <a:rPr sz="2800" lang="en-US">
                <a:solidFill>
                  <a:srgbClr val="000000"/>
                </a:solidFill>
              </a:rPr>
              <a:t>l</a:t>
            </a:r>
            <a:r>
              <a:rPr sz="2800" lang="en-US">
                <a:solidFill>
                  <a:srgbClr val="000000"/>
                </a:solidFill>
              </a:rPr>
              <a:t>e</a:t>
            </a:r>
            <a:r>
              <a:rPr sz="2800" lang="en-US">
                <a:solidFill>
                  <a:srgbClr val="000000"/>
                </a:solidFill>
              </a:rPr>
              <a:t> fiber is surrounded plasma membrane, or cell membrane. </a:t>
            </a:r>
            <a:endParaRPr sz="2800" lang="en-US">
              <a:solidFill>
                <a:srgbClr val="000000"/>
              </a:solidFill>
            </a:endParaRPr>
          </a:p>
          <a:p>
            <a:r>
              <a:rPr sz="2800" lang="en-US">
                <a:solidFill>
                  <a:srgbClr val="000000"/>
                </a:solidFill>
              </a:rPr>
              <a:t> • Just beneath which dive many flattened. nyctie. "The cytoplasm is called </a:t>
            </a:r>
            <a:r>
              <a:rPr sz="2800" lang="en-US">
                <a:solidFill>
                  <a:srgbClr val="000000"/>
                </a:solidFill>
              </a:rPr>
              <a:t>s</a:t>
            </a:r>
            <a:r>
              <a:rPr sz="2800" lang="en-US">
                <a:solidFill>
                  <a:srgbClr val="000000"/>
                </a:solidFill>
              </a:rPr>
              <a:t>a</a:t>
            </a:r>
            <a:r>
              <a:rPr sz="2800" lang="en-US">
                <a:solidFill>
                  <a:srgbClr val="000000"/>
                </a:solidFill>
              </a:rPr>
              <a:t>c</a:t>
            </a:r>
            <a:r>
              <a:rPr sz="2800" lang="en-US">
                <a:solidFill>
                  <a:srgbClr val="000000"/>
                </a:solidFill>
              </a:rPr>
              <a:t>r</a:t>
            </a:r>
            <a:r>
              <a:rPr sz="2800" lang="en-US">
                <a:solidFill>
                  <a:srgbClr val="000000"/>
                </a:solidFill>
              </a:rPr>
              <a:t>o</a:t>
            </a:r>
            <a:r>
              <a:rPr sz="2800" lang="en-US">
                <a:solidFill>
                  <a:srgbClr val="000000"/>
                </a:solidFill>
              </a:rPr>
              <a:t>p</a:t>
            </a:r>
            <a:r>
              <a:rPr sz="2800" lang="en-US">
                <a:solidFill>
                  <a:srgbClr val="000000"/>
                </a:solidFill>
              </a:rPr>
              <a:t>l</a:t>
            </a:r>
            <a:r>
              <a:rPr sz="2800" lang="en-US">
                <a:solidFill>
                  <a:srgbClr val="000000"/>
                </a:solidFill>
              </a:rPr>
              <a:t>a</a:t>
            </a:r>
            <a:r>
              <a:rPr sz="2800" lang="en-US">
                <a:solidFill>
                  <a:srgbClr val="000000"/>
                </a:solidFill>
              </a:rPr>
              <a:t>s</a:t>
            </a:r>
            <a:r>
              <a:rPr sz="2800" lang="en-US">
                <a:solidFill>
                  <a:srgbClr val="000000"/>
                </a:solidFill>
              </a:rPr>
              <a:t>m</a:t>
            </a:r>
            <a:r>
              <a:rPr sz="2800" lang="en-US">
                <a:solidFill>
                  <a:srgbClr val="000000"/>
                </a:solidFill>
              </a:rPr>
              <a:t> </a:t>
            </a:r>
            <a:r>
              <a:rPr sz="2800" lang="en-US">
                <a:solidFill>
                  <a:srgbClr val="000000"/>
                </a:solidFill>
              </a:rPr>
              <a:t>r</a:t>
            </a:r>
            <a:r>
              <a:rPr sz="2800" lang="en-US">
                <a:solidFill>
                  <a:srgbClr val="000000"/>
                </a:solidFill>
              </a:rPr>
              <a:t>i</a:t>
            </a:r>
            <a:r>
              <a:rPr sz="2800" lang="en-US">
                <a:solidFill>
                  <a:srgbClr val="000000"/>
                </a:solidFill>
              </a:rPr>
              <a:t>c</a:t>
            </a:r>
            <a:r>
              <a:rPr sz="2800" lang="en-US">
                <a:solidFill>
                  <a:srgbClr val="000000"/>
                </a:solidFill>
              </a:rPr>
              <a:t>h</a:t>
            </a:r>
            <a:r>
              <a:rPr sz="2800" lang="en-US">
                <a:solidFill>
                  <a:srgbClr val="000000"/>
                </a:solidFill>
              </a:rPr>
              <a:t> </a:t>
            </a:r>
            <a:r>
              <a:rPr sz="2800" lang="en-US">
                <a:solidFill>
                  <a:srgbClr val="000000"/>
                </a:solidFill>
              </a:rPr>
              <a:t>in mitochondria and </a:t>
            </a:r>
            <a:r>
              <a:rPr sz="2800" lang="en-US">
                <a:solidFill>
                  <a:srgbClr val="000000"/>
                </a:solidFill>
              </a:rPr>
              <a:t>f</a:t>
            </a:r>
            <a:r>
              <a:rPr sz="2800" lang="en-US">
                <a:solidFill>
                  <a:srgbClr val="000000"/>
                </a:solidFill>
              </a:rPr>
              <a:t>i</a:t>
            </a:r>
            <a:r>
              <a:rPr sz="2800" lang="en-US">
                <a:solidFill>
                  <a:srgbClr val="000000"/>
                </a:solidFill>
              </a:rPr>
              <a:t>n</a:t>
            </a:r>
            <a:r>
              <a:rPr sz="2800" lang="en-US">
                <a:solidFill>
                  <a:srgbClr val="000000"/>
                </a:solidFill>
              </a:rPr>
              <a:t>e</a:t>
            </a:r>
            <a:r>
              <a:rPr sz="2800" lang="en-US">
                <a:solidFill>
                  <a:srgbClr val="000000"/>
                </a:solidFill>
              </a:rPr>
              <a:t> </a:t>
            </a:r>
            <a:r>
              <a:rPr sz="2800" lang="en-US">
                <a:solidFill>
                  <a:srgbClr val="000000"/>
                </a:solidFill>
              </a:rPr>
              <a:t>l</a:t>
            </a:r>
            <a:r>
              <a:rPr sz="2800" lang="en-US">
                <a:solidFill>
                  <a:srgbClr val="000000"/>
                </a:solidFill>
              </a:rPr>
              <a:t>o</a:t>
            </a:r>
            <a:r>
              <a:rPr sz="2800" lang="en-US">
                <a:solidFill>
                  <a:srgbClr val="000000"/>
                </a:solidFill>
              </a:rPr>
              <a:t>n</a:t>
            </a:r>
            <a:r>
              <a:rPr sz="2800" lang="en-US">
                <a:solidFill>
                  <a:srgbClr val="000000"/>
                </a:solidFill>
              </a:rPr>
              <a:t>g</a:t>
            </a:r>
            <a:r>
              <a:rPr sz="2800" lang="en-US">
                <a:solidFill>
                  <a:srgbClr val="000000"/>
                </a:solidFill>
              </a:rPr>
              <a:t>i</a:t>
            </a:r>
            <a:r>
              <a:rPr sz="2800" lang="en-US">
                <a:solidFill>
                  <a:srgbClr val="000000"/>
                </a:solidFill>
              </a:rPr>
              <a:t>t</a:t>
            </a:r>
            <a:r>
              <a:rPr sz="2800" lang="en-US">
                <a:solidFill>
                  <a:srgbClr val="000000"/>
                </a:solidFill>
              </a:rPr>
              <a:t>u</a:t>
            </a:r>
            <a:r>
              <a:rPr sz="2800" lang="en-US">
                <a:solidFill>
                  <a:srgbClr val="000000"/>
                </a:solidFill>
              </a:rPr>
              <a:t>d</a:t>
            </a:r>
            <a:r>
              <a:rPr sz="2800" lang="en-US">
                <a:solidFill>
                  <a:srgbClr val="000000"/>
                </a:solidFill>
              </a:rPr>
              <a:t>i</a:t>
            </a:r>
            <a:r>
              <a:rPr sz="2800" lang="en-US">
                <a:solidFill>
                  <a:srgbClr val="000000"/>
                </a:solidFill>
              </a:rPr>
              <a:t>n</a:t>
            </a:r>
            <a:r>
              <a:rPr sz="2800" lang="en-US">
                <a:solidFill>
                  <a:srgbClr val="000000"/>
                </a:solidFill>
              </a:rPr>
              <a:t>a</a:t>
            </a:r>
            <a:r>
              <a:rPr sz="2800" lang="en-US">
                <a:solidFill>
                  <a:srgbClr val="000000"/>
                </a:solidFill>
              </a:rPr>
              <a:t>l</a:t>
            </a:r>
            <a:r>
              <a:rPr sz="2800" lang="en-US">
                <a:solidFill>
                  <a:srgbClr val="000000"/>
                </a:solidFill>
              </a:rPr>
              <a:t> threads C</a:t>
            </a:r>
            <a:r>
              <a:rPr sz="2800" lang="en-US">
                <a:solidFill>
                  <a:srgbClr val="000000"/>
                </a:solidFill>
              </a:rPr>
              <a:t>a</a:t>
            </a:r>
            <a:r>
              <a:rPr sz="2800" lang="en-US">
                <a:solidFill>
                  <a:srgbClr val="000000"/>
                </a:solidFill>
              </a:rPr>
              <a:t>l</a:t>
            </a:r>
            <a:r>
              <a:rPr sz="2800" lang="en-US">
                <a:solidFill>
                  <a:srgbClr val="000000"/>
                </a:solidFill>
              </a:rPr>
              <a:t>l</a:t>
            </a:r>
            <a:r>
              <a:rPr sz="2800" lang="en-US">
                <a:solidFill>
                  <a:srgbClr val="000000"/>
                </a:solidFill>
              </a:rPr>
              <a:t>e</a:t>
            </a:r>
            <a:r>
              <a:rPr sz="2800" lang="en-US">
                <a:solidFill>
                  <a:srgbClr val="000000"/>
                </a:solidFill>
              </a:rPr>
              <a:t>d m</a:t>
            </a:r>
            <a:r>
              <a:rPr sz="2800" lang="en-US">
                <a:solidFill>
                  <a:srgbClr val="000000"/>
                </a:solidFill>
              </a:rPr>
              <a:t>i</a:t>
            </a:r>
            <a:r>
              <a:rPr sz="2800" lang="en-US">
                <a:solidFill>
                  <a:srgbClr val="000000"/>
                </a:solidFill>
              </a:rPr>
              <a:t>o</a:t>
            </a:r>
            <a:r>
              <a:rPr sz="2800" lang="en-US">
                <a:solidFill>
                  <a:srgbClr val="000000"/>
                </a:solidFill>
              </a:rPr>
              <a:t>f</a:t>
            </a:r>
            <a:r>
              <a:rPr sz="2800" lang="en-US">
                <a:solidFill>
                  <a:srgbClr val="000000"/>
                </a:solidFill>
              </a:rPr>
              <a:t>i</a:t>
            </a:r>
            <a:r>
              <a:rPr sz="2800" lang="en-US">
                <a:solidFill>
                  <a:srgbClr val="000000"/>
                </a:solidFill>
              </a:rPr>
              <a:t>h</a:t>
            </a:r>
            <a:r>
              <a:rPr sz="2800" lang="en-US">
                <a:solidFill>
                  <a:srgbClr val="000000"/>
                </a:solidFill>
              </a:rPr>
              <a:t>r</a:t>
            </a:r>
            <a:r>
              <a:rPr sz="2800" lang="en-US">
                <a:solidFill>
                  <a:srgbClr val="000000"/>
                </a:solidFill>
              </a:rPr>
              <a:t>i</a:t>
            </a:r>
            <a:r>
              <a:rPr sz="2800" lang="en-US">
                <a:solidFill>
                  <a:srgbClr val="000000"/>
                </a:solidFill>
              </a:rPr>
              <a:t>l</a:t>
            </a:r>
            <a:r>
              <a:rPr sz="2800" lang="en-US">
                <a:solidFill>
                  <a:srgbClr val="000000"/>
                </a:solidFill>
              </a:rPr>
              <a:t>s</a:t>
            </a:r>
            <a:r>
              <a:rPr sz="2800" lang="en-US">
                <a:solidFill>
                  <a:srgbClr val="000000"/>
                </a:solidFill>
              </a:rPr>
              <a:t>.</a:t>
            </a:r>
            <a:endParaRPr sz="2800" lang="en-US">
              <a:solidFill>
                <a:srgbClr val="000000"/>
              </a:solidFill>
            </a:endParaRPr>
          </a:p>
        </p:txBody>
      </p:sp>
    </p:spTree>
  </p:cSld>
  <p:clrMapOvr>
    <a:masterClrMapping/>
  </p:clrMapOvr>
</p:sld>
</file>

<file path=ppt/theme/theme1.xml><?xml version="1.0" encoding="utf-8"?>
<a:theme xmlns:a="http://schemas.openxmlformats.org/drawingml/2006/main" name="Office Theme">
  <a:themeElements>
    <a:clrScheme name="Office Them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2.xml><?xml version="1.0" encoding="utf-8"?>
<a:theme xmlns:a="http://schemas.openxmlformats.org/drawingml/2006/main" name="Office 主题">
  <a:themeElements>
    <a:clrScheme name="Office">
      <a:dk1>
        <a:sysClr lastClr="000000" val="windowText"/>
      </a:dk1>
      <a:lt1>
        <a:sysClr lastClr="FFFFFF" val="window"/>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H Sarabun PSK"/>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H Sarabun PSK"/>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algn="ctr" blurRad="57150" dir="5400000" dist="19050"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Properties xmlns="http://schemas.openxmlformats.org/officeDocument/2006/extended-properties">
  <Application>WPS Office</Application>
  <ScaleCrop>0</ScaleCrop>
  <LinksUpToDate>0</LinksUpToDate>
  <AppVersion>15.0000</AppVersion>
</Properties>
</file>

<file path=docProps/core.xml><?xml version="1.0" encoding="utf-8"?>
<cp:coreProperties xmlns:cp="http://schemas.openxmlformats.org/package/2006/metadata/core-properties" xmlns:dc="http://purl.org/dc/elements/1.1/" xmlns:dcterms="http://purl.org/dc/terms/" xmlns:xsi="http://www.w3.org/2001/XMLSchema-instance">
  <dc:creator>TECNO KG5</dc:creator>
  <dcterms:created xsi:type="dcterms:W3CDTF">2015-05-08T17:30:45Z</dcterms:created>
  <dcterms:modified xsi:type="dcterms:W3CDTF">2022-07-07T03:59:34Z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0d029936b37f4a549317f9a121ed7d27</vt:lpwstr>
  </property>
</Properties>
</file>