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tableStyles" Target="tableStyles.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35" name=""/>
        <p:cNvGrpSpPr/>
        <p:nvPr/>
      </p:nvGrpSpPr>
      <p:grpSpPr>
        <a:xfrm>
          <a:off x="0" y="0"/>
          <a:ext cx="0" cy="0"/>
          <a:chOff x="0" y="0"/>
          <a:chExt cx="0" cy="0"/>
        </a:xfrm>
      </p:grpSpPr>
      <p:sp>
        <p:nvSpPr>
          <p:cNvPr id="1048649"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50"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51"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52"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3"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54"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9"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33" name=""/>
        <p:cNvGrpSpPr/>
        <p:nvPr/>
      </p:nvGrpSpPr>
      <p:grpSpPr>
        <a:xfrm>
          <a:off x="0" y="0"/>
          <a:ext cx="0" cy="0"/>
          <a:chOff x="0" y="0"/>
          <a:chExt cx="0" cy="0"/>
        </a:xfrm>
      </p:grpSpPr>
      <p:sp>
        <p:nvSpPr>
          <p:cNvPr id="1048638" name="Title 1"/>
          <p:cNvSpPr>
            <a:spLocks noGrp="1"/>
          </p:cNvSpPr>
          <p:nvPr>
            <p:ph type="title"/>
          </p:nvPr>
        </p:nvSpPr>
        <p:spPr/>
        <p:txBody>
          <a:bodyPr/>
          <a:p>
            <a:r>
              <a:rPr altLang="zh-CN" lang="en-US" smtClean="0"/>
              <a:t>Click to edit Master title style</a:t>
            </a:r>
            <a:endParaRPr dirty="0" lang="en-US"/>
          </a:p>
        </p:txBody>
      </p:sp>
      <p:sp>
        <p:nvSpPr>
          <p:cNvPr id="1048639"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0"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1" name="Footer Placeholder 4"/>
          <p:cNvSpPr>
            <a:spLocks noGrp="1"/>
          </p:cNvSpPr>
          <p:nvPr>
            <p:ph type="ftr" sz="quarter" idx="11"/>
          </p:nvPr>
        </p:nvSpPr>
        <p:spPr/>
        <p:txBody>
          <a:bodyPr/>
          <a:p>
            <a:endParaRPr altLang="en-US" lang="zh-CN"/>
          </a:p>
        </p:txBody>
      </p:sp>
      <p:sp>
        <p:nvSpPr>
          <p:cNvPr id="1048642"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29" name=""/>
        <p:cNvGrpSpPr/>
        <p:nvPr/>
      </p:nvGrpSpPr>
      <p:grpSpPr>
        <a:xfrm>
          <a:off x="0" y="0"/>
          <a:ext cx="0" cy="0"/>
          <a:chOff x="0" y="0"/>
          <a:chExt cx="0" cy="0"/>
        </a:xfrm>
      </p:grpSpPr>
      <p:sp>
        <p:nvSpPr>
          <p:cNvPr id="1048619"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620"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1"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2" name="Footer Placeholder 4"/>
          <p:cNvSpPr>
            <a:spLocks noGrp="1"/>
          </p:cNvSpPr>
          <p:nvPr>
            <p:ph type="ftr" sz="quarter" idx="11"/>
          </p:nvPr>
        </p:nvSpPr>
        <p:spPr/>
        <p:txBody>
          <a:bodyPr/>
          <a:p>
            <a:endParaRPr altLang="en-US" lang="zh-CN"/>
          </a:p>
        </p:txBody>
      </p:sp>
      <p:sp>
        <p:nvSpPr>
          <p:cNvPr id="1048623"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1" name=""/>
        <p:cNvGrpSpPr/>
        <p:nvPr/>
      </p:nvGrpSpPr>
      <p:grpSpPr>
        <a:xfrm>
          <a:off x="0" y="0"/>
          <a:ext cx="0" cy="0"/>
          <a:chOff x="0" y="0"/>
          <a:chExt cx="0" cy="0"/>
        </a:xfrm>
      </p:grpSpPr>
      <p:sp>
        <p:nvSpPr>
          <p:cNvPr id="1048588" name="Title 1"/>
          <p:cNvSpPr>
            <a:spLocks noGrp="1"/>
          </p:cNvSpPr>
          <p:nvPr>
            <p:ph type="title"/>
          </p:nvPr>
        </p:nvSpPr>
        <p:spPr/>
        <p:txBody>
          <a:bodyPr/>
          <a:p>
            <a:r>
              <a:rPr altLang="zh-CN" lang="en-US" smtClean="0"/>
              <a:t>Click to edit Master title style</a:t>
            </a:r>
            <a:endParaRPr dirty="0" lang="en-US"/>
          </a:p>
        </p:txBody>
      </p:sp>
      <p:sp>
        <p:nvSpPr>
          <p:cNvPr id="1048589"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0"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1" name="Footer Placeholder 4"/>
          <p:cNvSpPr>
            <a:spLocks noGrp="1"/>
          </p:cNvSpPr>
          <p:nvPr>
            <p:ph type="ftr" sz="quarter" idx="11"/>
          </p:nvPr>
        </p:nvSpPr>
        <p:spPr/>
        <p:txBody>
          <a:bodyPr/>
          <a:p>
            <a:endParaRPr altLang="en-US" lang="zh-CN"/>
          </a:p>
        </p:txBody>
      </p:sp>
      <p:sp>
        <p:nvSpPr>
          <p:cNvPr id="1048592"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32" name=""/>
        <p:cNvGrpSpPr/>
        <p:nvPr/>
      </p:nvGrpSpPr>
      <p:grpSpPr>
        <a:xfrm>
          <a:off x="0" y="0"/>
          <a:ext cx="0" cy="0"/>
          <a:chOff x="0" y="0"/>
          <a:chExt cx="0" cy="0"/>
        </a:xfrm>
      </p:grpSpPr>
      <p:sp>
        <p:nvSpPr>
          <p:cNvPr id="1048633"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34"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35"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6" name="Footer Placeholder 4"/>
          <p:cNvSpPr>
            <a:spLocks noGrp="1"/>
          </p:cNvSpPr>
          <p:nvPr>
            <p:ph type="ftr" sz="quarter" idx="11"/>
          </p:nvPr>
        </p:nvSpPr>
        <p:spPr/>
        <p:txBody>
          <a:bodyPr/>
          <a:p>
            <a:endParaRPr altLang="en-US" lang="zh-CN"/>
          </a:p>
        </p:txBody>
      </p:sp>
      <p:sp>
        <p:nvSpPr>
          <p:cNvPr id="1048637"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26" name=""/>
        <p:cNvGrpSpPr/>
        <p:nvPr/>
      </p:nvGrpSpPr>
      <p:grpSpPr>
        <a:xfrm>
          <a:off x="0" y="0"/>
          <a:ext cx="0" cy="0"/>
          <a:chOff x="0" y="0"/>
          <a:chExt cx="0" cy="0"/>
        </a:xfrm>
      </p:grpSpPr>
      <p:sp>
        <p:nvSpPr>
          <p:cNvPr id="1048601" name="Title 1"/>
          <p:cNvSpPr>
            <a:spLocks noGrp="1"/>
          </p:cNvSpPr>
          <p:nvPr>
            <p:ph type="title"/>
          </p:nvPr>
        </p:nvSpPr>
        <p:spPr/>
        <p:txBody>
          <a:bodyPr/>
          <a:p>
            <a:r>
              <a:rPr altLang="zh-CN" lang="en-US" smtClean="0"/>
              <a:t>Click to edit Master title style</a:t>
            </a:r>
            <a:endParaRPr dirty="0" lang="en-US"/>
          </a:p>
        </p:txBody>
      </p:sp>
      <p:sp>
        <p:nvSpPr>
          <p:cNvPr id="1048602"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03"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04"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5" name="Footer Placeholder 5"/>
          <p:cNvSpPr>
            <a:spLocks noGrp="1"/>
          </p:cNvSpPr>
          <p:nvPr>
            <p:ph type="ftr" sz="quarter" idx="11"/>
          </p:nvPr>
        </p:nvSpPr>
        <p:spPr/>
        <p:txBody>
          <a:bodyPr/>
          <a:p>
            <a:endParaRPr altLang="en-US" lang="zh-CN"/>
          </a:p>
        </p:txBody>
      </p:sp>
      <p:sp>
        <p:nvSpPr>
          <p:cNvPr id="1048606"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27" name=""/>
        <p:cNvGrpSpPr/>
        <p:nvPr/>
      </p:nvGrpSpPr>
      <p:grpSpPr>
        <a:xfrm>
          <a:off x="0" y="0"/>
          <a:ext cx="0" cy="0"/>
          <a:chOff x="0" y="0"/>
          <a:chExt cx="0" cy="0"/>
        </a:xfrm>
      </p:grpSpPr>
      <p:sp>
        <p:nvSpPr>
          <p:cNvPr id="1048607"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08"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09"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0"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11"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2"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3" name="Footer Placeholder 7"/>
          <p:cNvSpPr>
            <a:spLocks noGrp="1"/>
          </p:cNvSpPr>
          <p:nvPr>
            <p:ph type="ftr" sz="quarter" idx="11"/>
          </p:nvPr>
        </p:nvSpPr>
        <p:spPr/>
        <p:txBody>
          <a:bodyPr/>
          <a:p>
            <a:endParaRPr altLang="en-US" lang="zh-CN"/>
          </a:p>
        </p:txBody>
      </p:sp>
      <p:sp>
        <p:nvSpPr>
          <p:cNvPr id="1048614"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28" name=""/>
        <p:cNvGrpSpPr/>
        <p:nvPr/>
      </p:nvGrpSpPr>
      <p:grpSpPr>
        <a:xfrm>
          <a:off x="0" y="0"/>
          <a:ext cx="0" cy="0"/>
          <a:chOff x="0" y="0"/>
          <a:chExt cx="0" cy="0"/>
        </a:xfrm>
      </p:grpSpPr>
      <p:sp>
        <p:nvSpPr>
          <p:cNvPr id="1048615" name="Title 1"/>
          <p:cNvSpPr>
            <a:spLocks noGrp="1"/>
          </p:cNvSpPr>
          <p:nvPr>
            <p:ph type="title"/>
          </p:nvPr>
        </p:nvSpPr>
        <p:spPr/>
        <p:txBody>
          <a:bodyPr/>
          <a:p>
            <a:r>
              <a:rPr altLang="zh-CN" lang="en-US" smtClean="0"/>
              <a:t>Click to edit Master title style</a:t>
            </a:r>
            <a:endParaRPr dirty="0" lang="en-US"/>
          </a:p>
        </p:txBody>
      </p:sp>
      <p:sp>
        <p:nvSpPr>
          <p:cNvPr id="1048616"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7" name="Footer Placeholder 3"/>
          <p:cNvSpPr>
            <a:spLocks noGrp="1"/>
          </p:cNvSpPr>
          <p:nvPr>
            <p:ph type="ftr" sz="quarter" idx="11"/>
          </p:nvPr>
        </p:nvSpPr>
        <p:spPr/>
        <p:txBody>
          <a:bodyPr/>
          <a:p>
            <a:endParaRPr altLang="en-US" lang="zh-CN"/>
          </a:p>
        </p:txBody>
      </p:sp>
      <p:sp>
        <p:nvSpPr>
          <p:cNvPr id="1048618"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30" name=""/>
        <p:cNvGrpSpPr/>
        <p:nvPr/>
      </p:nvGrpSpPr>
      <p:grpSpPr>
        <a:xfrm>
          <a:off x="0" y="0"/>
          <a:ext cx="0" cy="0"/>
          <a:chOff x="0" y="0"/>
          <a:chExt cx="0" cy="0"/>
        </a:xfrm>
      </p:grpSpPr>
      <p:sp>
        <p:nvSpPr>
          <p:cNvPr id="1048624"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5" name="Footer Placeholder 2"/>
          <p:cNvSpPr>
            <a:spLocks noGrp="1"/>
          </p:cNvSpPr>
          <p:nvPr>
            <p:ph type="ftr" sz="quarter" idx="11"/>
          </p:nvPr>
        </p:nvSpPr>
        <p:spPr/>
        <p:txBody>
          <a:bodyPr/>
          <a:p>
            <a:endParaRPr altLang="en-US" lang="zh-CN"/>
          </a:p>
        </p:txBody>
      </p:sp>
      <p:sp>
        <p:nvSpPr>
          <p:cNvPr id="1048626"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34" name=""/>
        <p:cNvGrpSpPr/>
        <p:nvPr/>
      </p:nvGrpSpPr>
      <p:grpSpPr>
        <a:xfrm>
          <a:off x="0" y="0"/>
          <a:ext cx="0" cy="0"/>
          <a:chOff x="0" y="0"/>
          <a:chExt cx="0" cy="0"/>
        </a:xfrm>
      </p:grpSpPr>
      <p:sp>
        <p:nvSpPr>
          <p:cNvPr id="1048643"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44"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5"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46"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7" name="Footer Placeholder 5"/>
          <p:cNvSpPr>
            <a:spLocks noGrp="1"/>
          </p:cNvSpPr>
          <p:nvPr>
            <p:ph type="ftr" sz="quarter" idx="11"/>
          </p:nvPr>
        </p:nvSpPr>
        <p:spPr/>
        <p:txBody>
          <a:bodyPr/>
          <a:p>
            <a:endParaRPr altLang="en-US" lang="zh-CN"/>
          </a:p>
        </p:txBody>
      </p:sp>
      <p:sp>
        <p:nvSpPr>
          <p:cNvPr id="1048648"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31" name=""/>
        <p:cNvGrpSpPr/>
        <p:nvPr/>
      </p:nvGrpSpPr>
      <p:grpSpPr>
        <a:xfrm>
          <a:off x="0" y="0"/>
          <a:ext cx="0" cy="0"/>
          <a:chOff x="0" y="0"/>
          <a:chExt cx="0" cy="0"/>
        </a:xfrm>
      </p:grpSpPr>
      <p:sp>
        <p:nvSpPr>
          <p:cNvPr id="1048627"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28"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29"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30"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1" name="Footer Placeholder 5"/>
          <p:cNvSpPr>
            <a:spLocks noGrp="1"/>
          </p:cNvSpPr>
          <p:nvPr>
            <p:ph type="ftr" sz="quarter" idx="11"/>
          </p:nvPr>
        </p:nvSpPr>
        <p:spPr/>
        <p:txBody>
          <a:bodyPr/>
          <a:p>
            <a:endParaRPr altLang="en-US" lang="zh-CN"/>
          </a:p>
        </p:txBody>
      </p:sp>
      <p:sp>
        <p:nvSpPr>
          <p:cNvPr id="1048632"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7"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0" name=""/>
        <p:cNvGrpSpPr/>
        <p:nvPr/>
      </p:nvGrpSpPr>
      <p:grpSpPr>
        <a:xfrm>
          <a:off x="0" y="0"/>
          <a:ext cx="0" cy="0"/>
          <a:chOff x="0" y="0"/>
          <a:chExt cx="0" cy="0"/>
        </a:xfrm>
      </p:grpSpPr>
      <p:sp>
        <p:nvSpPr>
          <p:cNvPr id="1048586" name="Title 1"/>
          <p:cNvSpPr>
            <a:spLocks noGrp="1"/>
          </p:cNvSpPr>
          <p:nvPr>
            <p:ph type="ctrTitle"/>
          </p:nvPr>
        </p:nvSpPr>
        <p:spPr/>
        <p:txBody>
          <a:bodyPr/>
          <a:p>
            <a:r>
              <a:rPr altLang="zh-CN" lang="en-US"/>
              <a:t>P</a:t>
            </a:r>
            <a:r>
              <a:rPr altLang="zh-CN" lang="en-US"/>
              <a:t>L</a:t>
            </a:r>
            <a:r>
              <a:rPr altLang="zh-CN" lang="en-US"/>
              <a:t>U</a:t>
            </a:r>
            <a:r>
              <a:rPr altLang="zh-CN" lang="en-US"/>
              <a:t>E</a:t>
            </a:r>
            <a:r>
              <a:rPr altLang="zh-CN" lang="en-US"/>
              <a:t>R</a:t>
            </a:r>
            <a:r>
              <a:rPr altLang="zh-CN" lang="en-US"/>
              <a:t>A</a:t>
            </a:r>
            <a:r>
              <a:rPr altLang="zh-CN" lang="en-US"/>
              <a:t>L</a:t>
            </a:r>
            <a:r>
              <a:rPr altLang="zh-CN" lang="en-US"/>
              <a:t> </a:t>
            </a:r>
            <a:r>
              <a:rPr altLang="zh-CN" lang="en-US"/>
              <a:t>E</a:t>
            </a:r>
            <a:r>
              <a:rPr altLang="zh-CN" lang="en-US"/>
              <a:t>F</a:t>
            </a:r>
            <a:r>
              <a:rPr altLang="zh-CN" lang="en-US"/>
              <a:t>F</a:t>
            </a:r>
            <a:r>
              <a:rPr altLang="zh-CN" lang="en-US"/>
              <a:t>U</a:t>
            </a:r>
            <a:r>
              <a:rPr altLang="zh-CN" lang="en-US"/>
              <a:t>S</a:t>
            </a:r>
            <a:r>
              <a:rPr altLang="zh-CN" lang="en-US"/>
              <a:t>I</a:t>
            </a:r>
            <a:r>
              <a:rPr altLang="zh-CN" lang="en-US"/>
              <a:t>O</a:t>
            </a:r>
            <a:r>
              <a:rPr altLang="zh-CN" lang="en-US"/>
              <a:t>N</a:t>
            </a:r>
            <a:endParaRPr altLang="zh-CN" lang="en-US"/>
          </a:p>
        </p:txBody>
      </p:sp>
      <p:sp>
        <p:nvSpPr>
          <p:cNvPr id="1048587" name="Subtitle 2"/>
          <p:cNvSpPr>
            <a:spLocks noGrp="1"/>
          </p:cNvSpPr>
          <p:nvPr>
            <p:ph type="subTitle" idx="1"/>
          </p:nvPr>
        </p:nvSpPr>
        <p:spPr/>
        <p:txBody>
          <a:bodyPr/>
          <a:p>
            <a:r>
              <a:rPr altLang="zh-CN" lang="en-US"/>
              <a:t>P</a:t>
            </a:r>
            <a:r>
              <a:rPr altLang="zh-CN" lang="en-US"/>
              <a:t>r</a:t>
            </a:r>
            <a:r>
              <a:rPr altLang="zh-CN" lang="en-US"/>
              <a:t>e</a:t>
            </a:r>
            <a:r>
              <a:rPr altLang="zh-CN" lang="en-US"/>
              <a:t>s</a:t>
            </a:r>
            <a:r>
              <a:rPr altLang="zh-CN" lang="en-US"/>
              <a:t>e</a:t>
            </a:r>
            <a:r>
              <a:rPr altLang="zh-CN" lang="en-US"/>
              <a:t>n</a:t>
            </a:r>
            <a:r>
              <a:rPr altLang="zh-CN" lang="en-US"/>
              <a:t>t</a:t>
            </a:r>
            <a:r>
              <a:rPr altLang="zh-CN" lang="en-US"/>
              <a:t>e</a:t>
            </a:r>
            <a:r>
              <a:rPr altLang="zh-CN" lang="en-US"/>
              <a:t>d</a:t>
            </a:r>
            <a:r>
              <a:rPr altLang="zh-CN" lang="en-US"/>
              <a:t> </a:t>
            </a:r>
            <a:r>
              <a:rPr altLang="zh-CN" lang="en-US"/>
              <a:t>b</a:t>
            </a:r>
            <a:r>
              <a:rPr altLang="zh-CN" lang="en-US"/>
              <a:t>y</a:t>
            </a:r>
            <a:endParaRPr altLang="zh-CN" lang="en-US"/>
          </a:p>
          <a:p>
            <a:r>
              <a:rPr altLang="zh-CN" lang="en-US"/>
              <a:t>L</a:t>
            </a:r>
            <a:r>
              <a:rPr altLang="zh-CN" lang="en-US"/>
              <a:t>i</a:t>
            </a:r>
            <a:r>
              <a:rPr altLang="zh-CN" lang="en-US"/>
              <a:t>y</a:t>
            </a:r>
            <a:r>
              <a:rPr altLang="zh-CN" lang="en-US"/>
              <a:t>a</a:t>
            </a:r>
            <a:r>
              <a:rPr altLang="zh-CN" lang="en-US"/>
              <a:t> </a:t>
            </a:r>
            <a:r>
              <a:rPr altLang="zh-CN" lang="en-US"/>
              <a:t>J</a:t>
            </a:r>
            <a:r>
              <a:rPr altLang="zh-CN" lang="en-US"/>
              <a:t>o</a:t>
            </a:r>
            <a:r>
              <a:rPr altLang="zh-CN" lang="en-US"/>
              <a:t>y</a:t>
            </a:r>
            <a:endParaRPr altLang="zh-CN"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663" name=""/>
          <p:cNvSpPr>
            <a:spLocks noGrp="1"/>
          </p:cNvSpPr>
          <p:nvPr>
            <p:ph type="title"/>
          </p:nvPr>
        </p:nvSpPr>
        <p:spPr/>
        <p:txBody>
          <a:bodyPr/>
          <a:p>
            <a:pPr algn="ctr"/>
            <a:r>
              <a:rPr lang="en-US"/>
              <a:t>M</a:t>
            </a:r>
            <a:r>
              <a:rPr lang="en-US"/>
              <a:t>E</a:t>
            </a:r>
            <a:r>
              <a:rPr lang="en-US"/>
              <a:t>D</a:t>
            </a:r>
            <a:r>
              <a:rPr lang="en-US"/>
              <a:t>I</a:t>
            </a:r>
            <a:r>
              <a:rPr lang="en-US"/>
              <a:t>C</a:t>
            </a:r>
            <a:r>
              <a:rPr lang="en-US"/>
              <a:t>A</a:t>
            </a:r>
            <a:r>
              <a:rPr lang="en-US"/>
              <a:t>L</a:t>
            </a:r>
            <a:r>
              <a:rPr lang="en-US"/>
              <a:t> </a:t>
            </a:r>
            <a:r>
              <a:rPr lang="en-US"/>
              <a:t>MANAGEMENT </a:t>
            </a:r>
            <a:endParaRPr lang="en-US"/>
          </a:p>
        </p:txBody>
      </p:sp>
      <p:sp>
        <p:nvSpPr>
          <p:cNvPr id="1048664" name=""/>
          <p:cNvSpPr>
            <a:spLocks noGrp="1"/>
          </p:cNvSpPr>
          <p:nvPr>
            <p:ph idx="1"/>
          </p:nvPr>
        </p:nvSpPr>
        <p:spPr/>
        <p:txBody>
          <a:bodyPr/>
          <a:p>
            <a:r>
              <a:rPr lang="en-US"/>
              <a:t>Diuretics and other heart failure medications are used to treat pleural effusion caused by congestive heart failure or other medical causes. A malignant effusion may also require treatment with chemotherapy, radiation therapy or a medication infusion within the chest</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665" name=""/>
          <p:cNvSpPr>
            <a:spLocks noGrp="1"/>
          </p:cNvSpPr>
          <p:nvPr>
            <p:ph type="title"/>
          </p:nvPr>
        </p:nvSpPr>
        <p:spPr/>
        <p:txBody>
          <a:bodyPr/>
          <a:p>
            <a:pPr algn="ctr"/>
            <a:r>
              <a:rPr lang="en-US"/>
              <a:t>S</a:t>
            </a:r>
            <a:r>
              <a:rPr lang="en-US"/>
              <a:t>U</a:t>
            </a:r>
            <a:r>
              <a:rPr lang="en-US"/>
              <a:t>R</a:t>
            </a:r>
            <a:r>
              <a:rPr lang="en-US"/>
              <a:t>G</a:t>
            </a:r>
            <a:r>
              <a:rPr lang="en-US"/>
              <a:t>I</a:t>
            </a:r>
            <a:r>
              <a:rPr lang="en-US"/>
              <a:t>C</a:t>
            </a:r>
            <a:r>
              <a:rPr lang="en-US"/>
              <a:t>A</a:t>
            </a:r>
            <a:r>
              <a:rPr lang="en-US"/>
              <a:t>L</a:t>
            </a:r>
            <a:r>
              <a:rPr lang="en-US"/>
              <a:t> </a:t>
            </a:r>
            <a:r>
              <a:rPr lang="en-US"/>
              <a:t>M</a:t>
            </a:r>
            <a:r>
              <a:rPr lang="en-US"/>
              <a:t>A</a:t>
            </a:r>
            <a:r>
              <a:rPr lang="en-US"/>
              <a:t>N</a:t>
            </a:r>
            <a:r>
              <a:rPr lang="en-US"/>
              <a:t>A</a:t>
            </a:r>
            <a:r>
              <a:rPr lang="en-US"/>
              <a:t>G</a:t>
            </a:r>
            <a:r>
              <a:rPr lang="en-US"/>
              <a:t>E</a:t>
            </a:r>
            <a:r>
              <a:rPr lang="en-US"/>
              <a:t>M</a:t>
            </a:r>
            <a:r>
              <a:rPr lang="en-US"/>
              <a:t>E</a:t>
            </a:r>
            <a:r>
              <a:rPr lang="en-US"/>
              <a:t>N</a:t>
            </a:r>
            <a:r>
              <a:rPr lang="en-US"/>
              <a:t>T</a:t>
            </a:r>
            <a:endParaRPr lang="en-US"/>
          </a:p>
        </p:txBody>
      </p:sp>
      <p:sp>
        <p:nvSpPr>
          <p:cNvPr id="1048666" name=""/>
          <p:cNvSpPr>
            <a:spLocks noGrp="1"/>
          </p:cNvSpPr>
          <p:nvPr>
            <p:ph idx="1"/>
          </p:nvPr>
        </p:nvSpPr>
        <p:spPr/>
        <p:txBody>
          <a:bodyPr/>
          <a:p>
            <a:r>
              <a:rPr lang="en-US"/>
              <a:t>D</a:t>
            </a:r>
            <a:r>
              <a:rPr lang="en-US"/>
              <a:t>e</a:t>
            </a:r>
            <a:r>
              <a:rPr lang="en-US"/>
              <a:t>c</a:t>
            </a:r>
            <a:r>
              <a:rPr lang="en-US"/>
              <a:t>o</a:t>
            </a:r>
            <a:r>
              <a:rPr lang="en-US"/>
              <a:t>r</a:t>
            </a:r>
            <a:r>
              <a:rPr lang="en-US"/>
              <a:t>t</a:t>
            </a:r>
            <a:r>
              <a:rPr lang="en-US"/>
              <a:t>i</a:t>
            </a:r>
            <a:r>
              <a:rPr lang="en-US"/>
              <a:t>c</a:t>
            </a:r>
            <a:r>
              <a:rPr lang="en-US"/>
              <a:t>a</a:t>
            </a:r>
            <a:r>
              <a:rPr lang="en-US"/>
              <a:t>t</a:t>
            </a:r>
            <a:r>
              <a:rPr lang="en-US"/>
              <a:t>i</a:t>
            </a:r>
            <a:r>
              <a:rPr lang="en-US"/>
              <a:t>o</a:t>
            </a:r>
            <a:r>
              <a:rPr lang="en-US"/>
              <a:t>n</a:t>
            </a:r>
            <a:r>
              <a:rPr lang="en-US"/>
              <a:t> </a:t>
            </a:r>
            <a:r>
              <a:rPr lang="en-US"/>
              <a:t>:</a:t>
            </a:r>
            <a:r>
              <a:rPr lang="en-US"/>
              <a:t> </a:t>
            </a:r>
            <a:r>
              <a:rPr lang="en-US"/>
              <a:t>I</a:t>
            </a:r>
            <a:r>
              <a:rPr lang="en-US"/>
              <a:t>t</a:t>
            </a:r>
            <a:r>
              <a:rPr lang="en-US"/>
              <a:t> </a:t>
            </a:r>
            <a:r>
              <a:rPr lang="en-US"/>
              <a:t>i</a:t>
            </a:r>
            <a:r>
              <a:rPr lang="en-US"/>
              <a:t>s</a:t>
            </a:r>
            <a:r>
              <a:rPr lang="en-US"/>
              <a:t> </a:t>
            </a:r>
            <a:r>
              <a:rPr lang="en-US"/>
              <a:t>p</a:t>
            </a:r>
            <a:r>
              <a:rPr lang="en-US"/>
              <a:t>e</a:t>
            </a:r>
            <a:r>
              <a:rPr lang="en-US"/>
              <a:t>r</a:t>
            </a:r>
            <a:r>
              <a:rPr lang="en-US"/>
              <a:t>f</a:t>
            </a:r>
            <a:r>
              <a:rPr lang="en-US"/>
              <a:t>o</a:t>
            </a:r>
            <a:r>
              <a:rPr lang="en-US"/>
              <a:t>r</a:t>
            </a:r>
            <a:r>
              <a:rPr lang="en-US"/>
              <a:t>m</a:t>
            </a:r>
            <a:r>
              <a:rPr lang="en-US"/>
              <a:t>e</a:t>
            </a:r>
            <a:r>
              <a:rPr lang="en-US"/>
              <a:t>d</a:t>
            </a:r>
            <a:r>
              <a:rPr lang="en-US"/>
              <a:t> </a:t>
            </a:r>
            <a:r>
              <a:rPr lang="en-US"/>
              <a:t>t</a:t>
            </a:r>
            <a:r>
              <a:rPr lang="en-US"/>
              <a:t>o</a:t>
            </a:r>
            <a:r>
              <a:rPr lang="en-US"/>
              <a:t> </a:t>
            </a:r>
            <a:r>
              <a:rPr lang="en-US"/>
              <a:t>r</a:t>
            </a:r>
            <a:r>
              <a:rPr lang="en-US"/>
              <a:t>e</a:t>
            </a:r>
            <a:r>
              <a:rPr lang="en-US"/>
              <a:t>m</a:t>
            </a:r>
            <a:r>
              <a:rPr lang="en-US"/>
              <a:t>o</a:t>
            </a:r>
            <a:r>
              <a:rPr lang="en-US"/>
              <a:t>v</a:t>
            </a:r>
            <a:r>
              <a:rPr lang="en-US"/>
              <a:t>e</a:t>
            </a:r>
            <a:r>
              <a:rPr lang="en-US"/>
              <a:t> </a:t>
            </a:r>
            <a:r>
              <a:rPr lang="en-US"/>
              <a:t>p</a:t>
            </a:r>
            <a:r>
              <a:rPr lang="en-US"/>
              <a:t>l</a:t>
            </a:r>
            <a:r>
              <a:rPr lang="en-US"/>
              <a:t>u</a:t>
            </a:r>
            <a:r>
              <a:rPr lang="en-US"/>
              <a:t>e</a:t>
            </a:r>
            <a:r>
              <a:rPr lang="en-US"/>
              <a:t>r</a:t>
            </a:r>
            <a:r>
              <a:rPr lang="en-US"/>
              <a:t>a</a:t>
            </a:r>
            <a:r>
              <a:rPr lang="en-US"/>
              <a:t>l</a:t>
            </a:r>
            <a:r>
              <a:rPr lang="en-US"/>
              <a:t> </a:t>
            </a:r>
            <a:r>
              <a:rPr lang="en-US"/>
              <a:t>p</a:t>
            </a:r>
            <a:r>
              <a:rPr lang="en-US"/>
              <a:t>e</a:t>
            </a:r>
            <a:r>
              <a:rPr lang="en-US"/>
              <a:t>e</a:t>
            </a:r>
            <a:r>
              <a:rPr lang="en-US"/>
              <a:t>l</a:t>
            </a:r>
            <a:r>
              <a:rPr lang="en-US"/>
              <a:t> </a:t>
            </a:r>
            <a:r>
              <a:rPr lang="en-US"/>
              <a:t>m</a:t>
            </a:r>
            <a:r>
              <a:rPr lang="en-US"/>
              <a:t>a</a:t>
            </a:r>
            <a:r>
              <a:rPr lang="en-US"/>
              <a:t>y</a:t>
            </a:r>
            <a:r>
              <a:rPr lang="en-US"/>
              <a:t> </a:t>
            </a:r>
            <a:r>
              <a:rPr lang="en-US"/>
              <a:t>nee</a:t>
            </a:r>
            <a:r>
              <a:rPr lang="en-US"/>
              <a:t>d</a:t>
            </a:r>
            <a:r>
              <a:rPr lang="en-US"/>
              <a:t>e</a:t>
            </a:r>
            <a:r>
              <a:rPr lang="en-US"/>
              <a:t>d</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667" name=""/>
          <p:cNvSpPr>
            <a:spLocks noGrp="1"/>
          </p:cNvSpPr>
          <p:nvPr>
            <p:ph type="title"/>
          </p:nvPr>
        </p:nvSpPr>
        <p:spPr/>
        <p:txBody>
          <a:bodyPr/>
          <a:p>
            <a:pPr algn="ctr"/>
            <a:r>
              <a:rPr lang="en-US"/>
              <a:t>N</a:t>
            </a:r>
            <a:r>
              <a:rPr lang="en-US"/>
              <a:t>U</a:t>
            </a:r>
            <a:r>
              <a:rPr lang="en-US"/>
              <a:t>R</a:t>
            </a:r>
            <a:r>
              <a:rPr lang="en-US"/>
              <a:t>S</a:t>
            </a:r>
            <a:r>
              <a:rPr lang="en-US"/>
              <a:t>I</a:t>
            </a:r>
            <a:r>
              <a:rPr lang="en-US"/>
              <a:t>N</a:t>
            </a:r>
            <a:r>
              <a:rPr lang="en-US"/>
              <a:t>G</a:t>
            </a:r>
            <a:r>
              <a:rPr lang="en-US"/>
              <a:t> </a:t>
            </a:r>
            <a:r>
              <a:rPr lang="en-US"/>
              <a:t>M</a:t>
            </a:r>
            <a:r>
              <a:rPr lang="en-US"/>
              <a:t>ANEGEMENT </a:t>
            </a:r>
            <a:endParaRPr lang="en-US"/>
          </a:p>
        </p:txBody>
      </p:sp>
      <p:sp>
        <p:nvSpPr>
          <p:cNvPr id="1048668" name=""/>
          <p:cNvSpPr>
            <a:spLocks noGrp="1"/>
          </p:cNvSpPr>
          <p:nvPr>
            <p:ph idx="1"/>
          </p:nvPr>
        </p:nvSpPr>
        <p:spPr/>
        <p:txBody>
          <a:bodyPr/>
          <a:p>
            <a:r>
              <a:rPr lang="en-US"/>
              <a:t>Monitor and record vital signs. ...</a:t>
            </a:r>
            <a:endParaRPr lang="en-US"/>
          </a:p>
          <a:p>
            <a:r>
              <a:rPr lang="en-US"/>
              <a:t>Assess breath sounds, respiratory rate, depth and rhythm. ...</a:t>
            </a:r>
            <a:endParaRPr lang="en-US"/>
          </a:p>
          <a:p>
            <a:r>
              <a:rPr lang="en-US"/>
              <a:t>Elevate head of the patient. ...</a:t>
            </a:r>
            <a:endParaRPr lang="en-US"/>
          </a:p>
          <a:p>
            <a:r>
              <a:rPr lang="en-US"/>
              <a:t>Encourage patient to perform deep breathing exercises. ...</a:t>
            </a:r>
            <a:endParaRPr lang="en-US"/>
          </a:p>
          <a:p>
            <a:r>
              <a:rPr lang="en-US"/>
              <a:t>Provide relaxing environment. ...</a:t>
            </a:r>
            <a:endParaRPr lang="en-US"/>
          </a:p>
          <a:p>
            <a:r>
              <a:rPr lang="en-US"/>
              <a:t>Administer supplemental oxygen as ordered. ...</a:t>
            </a:r>
            <a:endParaRPr lang="en-US"/>
          </a:p>
          <a:p>
            <a:r>
              <a:rPr lang="en-US"/>
              <a:t>Assist client in the use of relaxation technique.</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671" name=""/>
          <p:cNvSpPr>
            <a:spLocks noGrp="1"/>
          </p:cNvSpPr>
          <p:nvPr>
            <p:ph type="title"/>
          </p:nvPr>
        </p:nvSpPr>
        <p:spPr/>
        <p:txBody>
          <a:bodyPr/>
          <a:p>
            <a:pPr algn="ctr"/>
            <a:r>
              <a:rPr lang="en-US"/>
              <a:t>T</a:t>
            </a:r>
            <a:r>
              <a:rPr lang="en-US"/>
              <a:t>H</a:t>
            </a:r>
            <a:r>
              <a:rPr lang="en-US"/>
              <a:t>A</a:t>
            </a:r>
            <a:r>
              <a:rPr lang="en-US"/>
              <a:t>N</a:t>
            </a:r>
            <a:r>
              <a:rPr lang="en-US"/>
              <a:t>K</a:t>
            </a:r>
            <a:r>
              <a:rPr lang="en-US"/>
              <a:t> </a:t>
            </a:r>
            <a:r>
              <a:rPr lang="en-US"/>
              <a:t>Y</a:t>
            </a:r>
            <a:r>
              <a:rPr lang="en-US"/>
              <a:t>O</a:t>
            </a:r>
            <a:r>
              <a:rPr lang="en-US"/>
              <a:t>U</a:t>
            </a:r>
            <a:endParaRPr lang="en-US"/>
          </a:p>
        </p:txBody>
      </p:sp>
      <p:sp>
        <p:nvSpPr>
          <p:cNvPr id="1048672" name=""/>
          <p:cNvSpPr>
            <a:spLocks noGrp="1"/>
          </p:cNvSpPr>
          <p:nvPr>
            <p:ph idx="1"/>
          </p:nvPr>
        </p:nvSpPr>
        <p:spPr/>
        <p:txBody>
          <a:bodyPr/>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2" name=""/>
        <p:cNvGrpSpPr/>
        <p:nvPr/>
      </p:nvGrpSpPr>
      <p:grpSpPr>
        <a:xfrm>
          <a:off x="0" y="0"/>
          <a:ext cx="0" cy="0"/>
          <a:chOff x="0" y="0"/>
          <a:chExt cx="0" cy="0"/>
        </a:xfrm>
      </p:grpSpPr>
      <p:sp>
        <p:nvSpPr>
          <p:cNvPr id="1048593" name=""/>
          <p:cNvSpPr>
            <a:spLocks noGrp="1"/>
          </p:cNvSpPr>
          <p:nvPr>
            <p:ph type="title"/>
          </p:nvPr>
        </p:nvSpPr>
        <p:spPr/>
        <p:txBody>
          <a:bodyPr/>
          <a:p>
            <a:pPr algn="ctr"/>
            <a:r>
              <a:rPr lang="en-US"/>
              <a:t>I</a:t>
            </a:r>
            <a:r>
              <a:rPr lang="en-US"/>
              <a:t>N</a:t>
            </a:r>
            <a:r>
              <a:rPr lang="en-US"/>
              <a:t>T</a:t>
            </a:r>
            <a:r>
              <a:rPr lang="en-US"/>
              <a:t>R</a:t>
            </a:r>
            <a:r>
              <a:rPr lang="en-US"/>
              <a:t>O</a:t>
            </a:r>
            <a:r>
              <a:rPr lang="en-US"/>
              <a:t>D</a:t>
            </a:r>
            <a:r>
              <a:rPr lang="en-US"/>
              <a:t>U</a:t>
            </a:r>
            <a:r>
              <a:rPr lang="en-US"/>
              <a:t>C</a:t>
            </a:r>
            <a:r>
              <a:rPr lang="en-US"/>
              <a:t>T</a:t>
            </a:r>
            <a:r>
              <a:rPr lang="en-US"/>
              <a:t>I</a:t>
            </a:r>
            <a:r>
              <a:rPr lang="en-US"/>
              <a:t>O</a:t>
            </a:r>
            <a:r>
              <a:rPr lang="en-US"/>
              <a:t>N</a:t>
            </a:r>
            <a:endParaRPr lang="en-US"/>
          </a:p>
        </p:txBody>
      </p:sp>
      <p:sp>
        <p:nvSpPr>
          <p:cNvPr id="1048594" name=""/>
          <p:cNvSpPr>
            <a:spLocks noGrp="1"/>
          </p:cNvSpPr>
          <p:nvPr>
            <p:ph idx="1"/>
          </p:nvPr>
        </p:nvSpPr>
        <p:spPr/>
        <p:txBody>
          <a:bodyPr/>
          <a:p>
            <a:r>
              <a:rPr lang="en-US"/>
              <a:t>Pleural effusion is the accumulation of fluid in between the parietal and visceral pleura, called the pleural cavity. It can occur by itself or can be the result of surrounding parenchymal disease like infection, malignancy or inflammatory conditions.</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3" name=""/>
        <p:cNvGrpSpPr/>
        <p:nvPr/>
      </p:nvGrpSpPr>
      <p:grpSpPr>
        <a:xfrm>
          <a:off x="0" y="0"/>
          <a:ext cx="0" cy="0"/>
          <a:chOff x="0" y="0"/>
          <a:chExt cx="0" cy="0"/>
        </a:xfrm>
      </p:grpSpPr>
      <p:sp>
        <p:nvSpPr>
          <p:cNvPr id="1048595" name=""/>
          <p:cNvSpPr>
            <a:spLocks noGrp="1"/>
          </p:cNvSpPr>
          <p:nvPr>
            <p:ph type="title"/>
          </p:nvPr>
        </p:nvSpPr>
        <p:spPr/>
        <p:txBody>
          <a:bodyPr/>
          <a:p>
            <a:pPr algn="ctr"/>
            <a:r>
              <a:rPr lang="en-US"/>
              <a:t>D</a:t>
            </a:r>
            <a:r>
              <a:rPr lang="en-US"/>
              <a:t>E</a:t>
            </a:r>
            <a:r>
              <a:rPr lang="en-US"/>
              <a:t>F</a:t>
            </a:r>
            <a:r>
              <a:rPr lang="en-US"/>
              <a:t>I</a:t>
            </a:r>
            <a:r>
              <a:rPr lang="en-US"/>
              <a:t>N</a:t>
            </a:r>
            <a:r>
              <a:rPr lang="en-US"/>
              <a:t>I</a:t>
            </a:r>
            <a:r>
              <a:rPr lang="en-US"/>
              <a:t>T</a:t>
            </a:r>
            <a:r>
              <a:rPr lang="en-US"/>
              <a:t>I</a:t>
            </a:r>
            <a:r>
              <a:rPr lang="en-US"/>
              <a:t>O</a:t>
            </a:r>
            <a:r>
              <a:rPr lang="en-US"/>
              <a:t>N</a:t>
            </a:r>
            <a:endParaRPr lang="en-US"/>
          </a:p>
        </p:txBody>
      </p:sp>
      <p:sp>
        <p:nvSpPr>
          <p:cNvPr id="1048596" name=""/>
          <p:cNvSpPr>
            <a:spLocks noGrp="1"/>
          </p:cNvSpPr>
          <p:nvPr>
            <p:ph idx="1"/>
          </p:nvPr>
        </p:nvSpPr>
        <p:spPr/>
        <p:txBody>
          <a:bodyPr/>
          <a:p>
            <a:r>
              <a:rPr lang="en-US"/>
              <a:t>A build-up of fluid between the tissues that line the lungs and the chest.</a:t>
            </a:r>
            <a:endParaRPr lang="en-US"/>
          </a:p>
          <a:p>
            <a:r>
              <a:rPr lang="en-US"/>
              <a:t>Fluid can accumulate around the lungs due to poor pumping by the heart or by inflammation</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97" name=""/>
          <p:cNvSpPr>
            <a:spLocks noGrp="1"/>
          </p:cNvSpPr>
          <p:nvPr>
            <p:ph type="title"/>
          </p:nvPr>
        </p:nvSpPr>
        <p:spPr/>
        <p:txBody>
          <a:bodyPr/>
          <a:p>
            <a:pPr algn="ctr"/>
            <a:r>
              <a:rPr lang="en-US"/>
              <a:t>T</a:t>
            </a:r>
            <a:r>
              <a:rPr lang="en-US"/>
              <a:t>Y</a:t>
            </a:r>
            <a:r>
              <a:rPr lang="en-US"/>
              <a:t>P</a:t>
            </a:r>
            <a:r>
              <a:rPr lang="en-US"/>
              <a:t>E</a:t>
            </a:r>
            <a:r>
              <a:rPr lang="en-US"/>
              <a:t>S</a:t>
            </a:r>
            <a:endParaRPr lang="en-US"/>
          </a:p>
        </p:txBody>
      </p:sp>
      <p:sp>
        <p:nvSpPr>
          <p:cNvPr id="1048598" name=""/>
          <p:cNvSpPr>
            <a:spLocks noGrp="1"/>
          </p:cNvSpPr>
          <p:nvPr>
            <p:ph idx="1"/>
          </p:nvPr>
        </p:nvSpPr>
        <p:spPr/>
        <p:txBody>
          <a:bodyPr/>
          <a:p>
            <a:r>
              <a:rPr lang="en-US"/>
              <a:t>Transudative pleural effusion is caused by fluid leaking into the pleural space. This is from increased pressure in the blood vessels or a low blood protein </a:t>
            </a:r>
            <a:r>
              <a:rPr lang="en-US"/>
              <a:t>.</a:t>
            </a:r>
            <a:endParaRPr lang="en-US"/>
          </a:p>
          <a:p>
            <a:r>
              <a:rPr lang="en-US"/>
              <a:t>Exudative effusion is caused by blocked blood vessels or lymph vessels, inflammation, infection, lung injury, and tumors.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99" name=""/>
          <p:cNvSpPr>
            <a:spLocks noGrp="1"/>
          </p:cNvSpPr>
          <p:nvPr>
            <p:ph type="title"/>
          </p:nvPr>
        </p:nvSpPr>
        <p:spPr/>
        <p:txBody>
          <a:bodyPr/>
          <a:p>
            <a:pPr algn="ctr"/>
            <a:r>
              <a:rPr lang="en-US"/>
              <a:t>C</a:t>
            </a:r>
            <a:r>
              <a:rPr lang="en-US"/>
              <a:t>O</a:t>
            </a:r>
            <a:r>
              <a:rPr lang="en-US"/>
              <a:t>U</a:t>
            </a:r>
            <a:r>
              <a:rPr lang="en-US"/>
              <a:t>S</a:t>
            </a:r>
            <a:r>
              <a:rPr lang="en-US"/>
              <a:t>E</a:t>
            </a:r>
            <a:r>
              <a:rPr lang="en-US"/>
              <a:t>S</a:t>
            </a:r>
            <a:endParaRPr lang="en-US"/>
          </a:p>
        </p:txBody>
      </p:sp>
      <p:sp>
        <p:nvSpPr>
          <p:cNvPr id="1048600" name=""/>
          <p:cNvSpPr>
            <a:spLocks noGrp="1"/>
          </p:cNvSpPr>
          <p:nvPr>
            <p:ph idx="1"/>
          </p:nvPr>
        </p:nvSpPr>
        <p:spPr/>
        <p:txBody>
          <a:bodyPr/>
          <a:p>
            <a:r>
              <a:rPr lang="en-US"/>
              <a:t>Leaking from other organs. This usually happens if you have congestive heart failure, when  your heart doesn't pump blood to your body properly. But it can also come from liver or kidney disease, when fluid builds up in your body and leaks into the pleural space.</a:t>
            </a:r>
            <a:endParaRPr lang="en-US"/>
          </a:p>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55" name=""/>
          <p:cNvSpPr>
            <a:spLocks noGrp="1"/>
          </p:cNvSpPr>
          <p:nvPr>
            <p:ph type="title"/>
          </p:nvPr>
        </p:nvSpPr>
        <p:spPr/>
        <p:txBody>
          <a:bodyPr/>
          <a:p>
            <a:endParaRPr lang="en-US"/>
          </a:p>
        </p:txBody>
      </p:sp>
      <p:sp>
        <p:nvSpPr>
          <p:cNvPr id="1048656" name=""/>
          <p:cNvSpPr>
            <a:spLocks noGrp="1"/>
          </p:cNvSpPr>
          <p:nvPr>
            <p:ph idx="1"/>
          </p:nvPr>
        </p:nvSpPr>
        <p:spPr/>
        <p:txBody>
          <a:bodyPr/>
          <a:p>
            <a:r>
              <a:rPr lang="en-US"/>
              <a:t>C</a:t>
            </a:r>
            <a:r>
              <a:rPr lang="en-US"/>
              <a:t>o</a:t>
            </a:r>
            <a:r>
              <a:rPr lang="en-US"/>
              <a:t>n</a:t>
            </a:r>
            <a:r>
              <a:rPr lang="en-US"/>
              <a:t>g</a:t>
            </a:r>
            <a:r>
              <a:rPr lang="en-US"/>
              <a:t>e</a:t>
            </a:r>
            <a:r>
              <a:rPr lang="en-US"/>
              <a:t>s</a:t>
            </a:r>
            <a:r>
              <a:rPr lang="en-US"/>
              <a:t>t</a:t>
            </a:r>
            <a:r>
              <a:rPr lang="en-US"/>
              <a:t>i</a:t>
            </a:r>
            <a:r>
              <a:rPr lang="en-US"/>
              <a:t>v</a:t>
            </a:r>
            <a:r>
              <a:rPr lang="en-US"/>
              <a:t>e</a:t>
            </a:r>
            <a:r>
              <a:rPr lang="en-US"/>
              <a:t> </a:t>
            </a:r>
            <a:r>
              <a:rPr lang="en-US"/>
              <a:t>h</a:t>
            </a:r>
            <a:r>
              <a:rPr lang="en-US"/>
              <a:t>e</a:t>
            </a:r>
            <a:r>
              <a:rPr lang="en-US"/>
              <a:t>a</a:t>
            </a:r>
            <a:r>
              <a:rPr lang="en-US"/>
              <a:t>r</a:t>
            </a:r>
            <a:r>
              <a:rPr lang="en-US"/>
              <a:t> </a:t>
            </a:r>
            <a:r>
              <a:rPr lang="en-US"/>
              <a:t>f</a:t>
            </a:r>
            <a:r>
              <a:rPr lang="en-US"/>
              <a:t>a</a:t>
            </a:r>
            <a:r>
              <a:rPr lang="en-US"/>
              <a:t>i</a:t>
            </a:r>
            <a:r>
              <a:rPr lang="en-US"/>
              <a:t>l</a:t>
            </a:r>
            <a:r>
              <a:rPr lang="en-US"/>
              <a:t>u</a:t>
            </a:r>
            <a:r>
              <a:rPr lang="en-US"/>
              <a:t>r</a:t>
            </a:r>
            <a:r>
              <a:rPr lang="en-US"/>
              <a:t>e</a:t>
            </a:r>
            <a:endParaRPr lang="en-US"/>
          </a:p>
          <a:p>
            <a:r>
              <a:rPr lang="en-US"/>
              <a:t>S</a:t>
            </a:r>
            <a:r>
              <a:rPr lang="en-US"/>
              <a:t>u</a:t>
            </a:r>
            <a:r>
              <a:rPr lang="en-US"/>
              <a:t>p</a:t>
            </a:r>
            <a:r>
              <a:rPr lang="en-US"/>
              <a:t>e</a:t>
            </a:r>
            <a:r>
              <a:rPr lang="en-US"/>
              <a:t>r</a:t>
            </a:r>
            <a:r>
              <a:rPr lang="en-US"/>
              <a:t>i</a:t>
            </a:r>
            <a:r>
              <a:rPr lang="en-US"/>
              <a:t>o</a:t>
            </a:r>
            <a:r>
              <a:rPr lang="en-US"/>
              <a:t>r</a:t>
            </a:r>
            <a:r>
              <a:rPr lang="en-US"/>
              <a:t> </a:t>
            </a:r>
            <a:r>
              <a:rPr lang="en-US"/>
              <a:t>v</a:t>
            </a:r>
            <a:r>
              <a:rPr lang="en-US"/>
              <a:t>e</a:t>
            </a:r>
            <a:r>
              <a:rPr lang="en-US"/>
              <a:t>n</a:t>
            </a:r>
            <a:r>
              <a:rPr lang="en-US"/>
              <a:t>a</a:t>
            </a:r>
            <a:r>
              <a:rPr lang="en-US"/>
              <a:t> </a:t>
            </a:r>
            <a:r>
              <a:rPr lang="en-US"/>
              <a:t>c</a:t>
            </a:r>
            <a:r>
              <a:rPr lang="en-US"/>
              <a:t>a</a:t>
            </a:r>
            <a:r>
              <a:rPr lang="en-US"/>
              <a:t>v</a:t>
            </a:r>
            <a:r>
              <a:rPr lang="en-US"/>
              <a:t>a</a:t>
            </a:r>
            <a:r>
              <a:rPr lang="en-US"/>
              <a:t>l</a:t>
            </a:r>
            <a:r>
              <a:rPr lang="en-US"/>
              <a:t> </a:t>
            </a:r>
            <a:r>
              <a:rPr lang="en-US"/>
              <a:t>o</a:t>
            </a:r>
            <a:r>
              <a:rPr lang="en-US"/>
              <a:t>b</a:t>
            </a:r>
            <a:r>
              <a:rPr lang="en-US"/>
              <a:t>s</a:t>
            </a:r>
            <a:r>
              <a:rPr lang="en-US"/>
              <a:t>t</a:t>
            </a:r>
            <a:r>
              <a:rPr lang="en-US"/>
              <a:t>r</a:t>
            </a:r>
            <a:r>
              <a:rPr lang="en-US"/>
              <a:t>u</a:t>
            </a:r>
            <a:r>
              <a:rPr lang="en-US"/>
              <a:t>c</a:t>
            </a:r>
            <a:r>
              <a:rPr lang="en-US"/>
              <a:t>t</a:t>
            </a:r>
            <a:r>
              <a:rPr lang="en-US"/>
              <a:t>ion</a:t>
            </a:r>
            <a:endParaRPr lang="en-US"/>
          </a:p>
          <a:p>
            <a:r>
              <a:rPr lang="en-US"/>
              <a:t>Constrictive </a:t>
            </a:r>
            <a:r>
              <a:rPr lang="en-US"/>
              <a:t>p</a:t>
            </a:r>
            <a:r>
              <a:rPr lang="en-US"/>
              <a:t>e</a:t>
            </a:r>
            <a:r>
              <a:rPr lang="en-US"/>
              <a:t>r</a:t>
            </a:r>
            <a:r>
              <a:rPr lang="en-US"/>
              <a:t>i</a:t>
            </a:r>
            <a:r>
              <a:rPr lang="en-US"/>
              <a:t>c</a:t>
            </a:r>
            <a:r>
              <a:rPr lang="en-US"/>
              <a:t>a</a:t>
            </a:r>
            <a:r>
              <a:rPr lang="en-US"/>
              <a:t>r</a:t>
            </a:r>
            <a:r>
              <a:rPr lang="en-US"/>
              <a:t>d</a:t>
            </a:r>
            <a:r>
              <a:rPr lang="en-US"/>
              <a:t>i</a:t>
            </a:r>
            <a:r>
              <a:rPr lang="en-US"/>
              <a:t>t</a:t>
            </a:r>
            <a:r>
              <a:rPr lang="en-US"/>
              <a:t>i</a:t>
            </a:r>
            <a:r>
              <a:rPr lang="en-US"/>
              <a:t>s</a:t>
            </a:r>
            <a:endParaRPr lang="en-US"/>
          </a:p>
          <a:p>
            <a:r>
              <a:rPr lang="en-US"/>
              <a:t>Cirr</a:t>
            </a:r>
            <a:r>
              <a:rPr lang="en-US"/>
              <a:t>h</a:t>
            </a:r>
            <a:r>
              <a:rPr lang="en-US"/>
              <a:t>o</a:t>
            </a:r>
            <a:r>
              <a:rPr lang="en-US"/>
              <a:t>s</a:t>
            </a:r>
            <a:r>
              <a:rPr lang="en-US"/>
              <a:t>i</a:t>
            </a:r>
            <a:r>
              <a:rPr lang="en-US"/>
              <a:t>s</a:t>
            </a:r>
            <a:r>
              <a:rPr lang="en-US"/>
              <a:t> </a:t>
            </a:r>
            <a:r>
              <a:rPr lang="en-US"/>
              <a:t>w</a:t>
            </a:r>
            <a:r>
              <a:rPr lang="en-US"/>
              <a:t>i</a:t>
            </a:r>
            <a:r>
              <a:rPr lang="en-US"/>
              <a:t>t</a:t>
            </a:r>
            <a:r>
              <a:rPr lang="en-US"/>
              <a:t>h</a:t>
            </a:r>
            <a:r>
              <a:rPr lang="en-US"/>
              <a:t> </a:t>
            </a:r>
            <a:r>
              <a:rPr lang="en-US"/>
              <a:t>a</a:t>
            </a:r>
            <a:r>
              <a:rPr lang="en-US"/>
              <a:t>s</a:t>
            </a:r>
            <a:r>
              <a:rPr lang="en-US"/>
              <a:t>c</a:t>
            </a:r>
            <a:r>
              <a:rPr lang="en-US"/>
              <a:t>i</a:t>
            </a:r>
            <a:r>
              <a:rPr lang="en-US"/>
              <a:t>t</a:t>
            </a:r>
            <a:r>
              <a:rPr lang="en-US"/>
              <a:t>i</a:t>
            </a:r>
            <a:r>
              <a:rPr lang="en-US"/>
              <a:t>s</a:t>
            </a:r>
            <a:endParaRPr lang="en-US"/>
          </a:p>
          <a:p>
            <a:r>
              <a:rPr lang="en-US"/>
              <a:t>Hy</a:t>
            </a:r>
            <a:r>
              <a:rPr lang="en-US"/>
              <a:t>p</a:t>
            </a:r>
            <a:r>
              <a:rPr lang="en-US"/>
              <a:t>o</a:t>
            </a:r>
            <a:r>
              <a:rPr lang="en-US"/>
              <a:t>a</a:t>
            </a:r>
            <a:r>
              <a:rPr lang="en-US"/>
              <a:t>l</a:t>
            </a:r>
            <a:r>
              <a:rPr lang="en-US"/>
              <a:t>b</a:t>
            </a:r>
            <a:r>
              <a:rPr lang="en-US"/>
              <a:t>u</a:t>
            </a:r>
            <a:r>
              <a:rPr lang="en-US"/>
              <a:t>m</a:t>
            </a:r>
            <a:r>
              <a:rPr lang="en-US"/>
              <a:t>i</a:t>
            </a:r>
            <a:r>
              <a:rPr lang="en-US"/>
              <a:t>n</a:t>
            </a:r>
            <a:r>
              <a:rPr lang="en-US"/>
              <a:t>e</a:t>
            </a:r>
            <a:r>
              <a:rPr lang="en-US"/>
              <a:t>m</a:t>
            </a:r>
            <a:r>
              <a:rPr lang="en-US"/>
              <a:t>i</a:t>
            </a:r>
            <a:r>
              <a:rPr lang="en-US"/>
              <a:t>a</a:t>
            </a:r>
            <a:endParaRPr lang="en-US"/>
          </a:p>
          <a:p>
            <a:r>
              <a:rPr lang="en-US"/>
              <a:t>Per</a:t>
            </a:r>
            <a:r>
              <a:rPr lang="en-US"/>
              <a:t>i</a:t>
            </a:r>
            <a:r>
              <a:rPr lang="en-US"/>
              <a:t>t</a:t>
            </a:r>
            <a:r>
              <a:rPr lang="en-US"/>
              <a:t>o</a:t>
            </a:r>
            <a:r>
              <a:rPr lang="en-US"/>
              <a:t>n</a:t>
            </a:r>
            <a:r>
              <a:rPr lang="en-US"/>
              <a:t>i</a:t>
            </a:r>
            <a:r>
              <a:rPr lang="en-US"/>
              <a:t>a</a:t>
            </a:r>
            <a:r>
              <a:rPr lang="en-US"/>
              <a:t>l</a:t>
            </a:r>
            <a:r>
              <a:rPr lang="en-US"/>
              <a:t> </a:t>
            </a:r>
            <a:r>
              <a:rPr lang="en-US"/>
              <a:t>d</a:t>
            </a:r>
            <a:r>
              <a:rPr lang="en-US"/>
              <a:t>i</a:t>
            </a:r>
            <a:r>
              <a:rPr lang="en-US"/>
              <a:t>a</a:t>
            </a:r>
            <a:r>
              <a:rPr lang="en-US"/>
              <a:t>l</a:t>
            </a:r>
            <a:r>
              <a:rPr lang="en-US"/>
              <a:t>y</a:t>
            </a:r>
            <a:r>
              <a:rPr lang="en-US"/>
              <a:t>s</a:t>
            </a:r>
            <a:r>
              <a:rPr lang="en-US"/>
              <a:t>i</a:t>
            </a:r>
            <a:r>
              <a:rPr lang="en-US"/>
              <a:t>s</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57" name=""/>
          <p:cNvSpPr>
            <a:spLocks noGrp="1"/>
          </p:cNvSpPr>
          <p:nvPr>
            <p:ph type="title"/>
          </p:nvPr>
        </p:nvSpPr>
        <p:spPr/>
        <p:txBody>
          <a:bodyPr/>
          <a:p>
            <a:pPr algn="ctr"/>
            <a:r>
              <a:rPr lang="en-US"/>
              <a:t>P</a:t>
            </a:r>
            <a:r>
              <a:rPr lang="en-US"/>
              <a:t>A</a:t>
            </a:r>
            <a:r>
              <a:rPr lang="en-US"/>
              <a:t>T</a:t>
            </a:r>
            <a:r>
              <a:rPr lang="en-US"/>
              <a:t>H</a:t>
            </a:r>
            <a:r>
              <a:rPr lang="en-US"/>
              <a:t>O</a:t>
            </a:r>
            <a:r>
              <a:rPr lang="en-US"/>
              <a:t>P</a:t>
            </a:r>
            <a:r>
              <a:rPr lang="en-US"/>
              <a:t>H</a:t>
            </a:r>
            <a:r>
              <a:rPr lang="en-US"/>
              <a:t>Y</a:t>
            </a:r>
            <a:r>
              <a:rPr lang="en-US"/>
              <a:t>S</a:t>
            </a:r>
            <a:r>
              <a:rPr lang="en-US"/>
              <a:t>I</a:t>
            </a:r>
            <a:r>
              <a:rPr lang="en-US"/>
              <a:t>O</a:t>
            </a:r>
            <a:r>
              <a:rPr lang="en-US"/>
              <a:t>L</a:t>
            </a:r>
            <a:r>
              <a:rPr lang="en-US"/>
              <a:t>O</a:t>
            </a:r>
            <a:r>
              <a:rPr lang="en-US"/>
              <a:t>G</a:t>
            </a:r>
            <a:r>
              <a:rPr lang="en-US"/>
              <a:t>Y</a:t>
            </a:r>
            <a:endParaRPr lang="en-US"/>
          </a:p>
        </p:txBody>
      </p:sp>
      <p:sp>
        <p:nvSpPr>
          <p:cNvPr id="1048658" name=""/>
          <p:cNvSpPr>
            <a:spLocks noGrp="1"/>
          </p:cNvSpPr>
          <p:nvPr>
            <p:ph idx="1"/>
          </p:nvPr>
        </p:nvSpPr>
        <p:spPr/>
        <p:txBody>
          <a:bodyPr/>
          <a:p>
            <a:pPr indent="-514350" marL="514350">
              <a:buFont typeface="+mj-lt"/>
              <a:buAutoNum type="arabicPeriod" startAt="1"/>
            </a:pPr>
            <a:r>
              <a:rPr lang="en-US"/>
              <a:t>C</a:t>
            </a:r>
            <a:r>
              <a:rPr lang="en-US"/>
              <a:t>o</a:t>
            </a:r>
            <a:r>
              <a:rPr lang="en-US"/>
              <a:t>n</a:t>
            </a:r>
            <a:r>
              <a:rPr lang="en-US"/>
              <a:t>g</a:t>
            </a:r>
            <a:r>
              <a:rPr lang="en-US"/>
              <a:t>e</a:t>
            </a:r>
            <a:r>
              <a:rPr lang="en-US"/>
              <a:t>s</a:t>
            </a:r>
            <a:r>
              <a:rPr lang="en-US"/>
              <a:t>t</a:t>
            </a:r>
            <a:r>
              <a:rPr lang="en-US"/>
              <a:t>i</a:t>
            </a:r>
            <a:r>
              <a:rPr lang="en-US"/>
              <a:t>v</a:t>
            </a:r>
            <a:r>
              <a:rPr lang="en-US"/>
              <a:t>e</a:t>
            </a:r>
            <a:r>
              <a:rPr lang="en-US"/>
              <a:t> </a:t>
            </a:r>
            <a:r>
              <a:rPr lang="en-US"/>
              <a:t>h</a:t>
            </a:r>
            <a:r>
              <a:rPr lang="en-US"/>
              <a:t>e</a:t>
            </a:r>
            <a:r>
              <a:rPr lang="en-US"/>
              <a:t>a</a:t>
            </a:r>
            <a:r>
              <a:rPr lang="en-US"/>
              <a:t>r</a:t>
            </a:r>
            <a:r>
              <a:rPr lang="en-US"/>
              <a:t>t</a:t>
            </a:r>
            <a:r>
              <a:rPr lang="en-US"/>
              <a:t> </a:t>
            </a:r>
            <a:r>
              <a:rPr lang="en-US"/>
              <a:t>f</a:t>
            </a:r>
            <a:r>
              <a:rPr lang="en-US"/>
              <a:t>a</a:t>
            </a:r>
            <a:r>
              <a:rPr lang="en-US"/>
              <a:t>i</a:t>
            </a:r>
            <a:r>
              <a:rPr lang="en-US"/>
              <a:t>l</a:t>
            </a:r>
            <a:r>
              <a:rPr lang="en-US"/>
              <a:t>u</a:t>
            </a:r>
            <a:r>
              <a:rPr lang="en-US"/>
              <a:t>r</a:t>
            </a:r>
            <a:r>
              <a:rPr lang="en-US"/>
              <a:t>e</a:t>
            </a:r>
            <a:endParaRPr lang="en-US"/>
          </a:p>
          <a:p>
            <a:pPr indent="-514350" marL="514350">
              <a:buFont typeface="+mj-lt"/>
              <a:buAutoNum type="arabicPeriod" startAt="1"/>
            </a:pPr>
            <a:r>
              <a:rPr lang="en-US"/>
              <a:t>I</a:t>
            </a:r>
            <a:r>
              <a:rPr lang="en-US"/>
              <a:t>n</a:t>
            </a:r>
            <a:r>
              <a:rPr lang="en-US"/>
              <a:t>c</a:t>
            </a:r>
            <a:r>
              <a:rPr lang="en-US"/>
              <a:t>r</a:t>
            </a:r>
            <a:r>
              <a:rPr lang="en-US"/>
              <a:t>e</a:t>
            </a:r>
            <a:r>
              <a:rPr lang="en-US"/>
              <a:t>a</a:t>
            </a:r>
            <a:r>
              <a:rPr lang="en-US"/>
              <a:t>s</a:t>
            </a:r>
            <a:r>
              <a:rPr lang="en-US"/>
              <a:t>e</a:t>
            </a:r>
            <a:r>
              <a:rPr lang="en-US"/>
              <a:t>d</a:t>
            </a:r>
            <a:r>
              <a:rPr lang="en-US"/>
              <a:t> </a:t>
            </a:r>
            <a:r>
              <a:rPr lang="en-US"/>
              <a:t>i</a:t>
            </a:r>
            <a:r>
              <a:rPr lang="en-US"/>
              <a:t>n</a:t>
            </a:r>
            <a:r>
              <a:rPr lang="en-US"/>
              <a:t>t</a:t>
            </a:r>
            <a:r>
              <a:rPr lang="en-US"/>
              <a:t>r</a:t>
            </a:r>
            <a:r>
              <a:rPr lang="en-US"/>
              <a:t>a</a:t>
            </a:r>
            <a:r>
              <a:rPr lang="en-US"/>
              <a:t>v</a:t>
            </a:r>
            <a:r>
              <a:rPr lang="en-US"/>
              <a:t>a</a:t>
            </a:r>
            <a:r>
              <a:rPr lang="en-US"/>
              <a:t>s</a:t>
            </a:r>
            <a:r>
              <a:rPr lang="en-US"/>
              <a:t>c</a:t>
            </a:r>
            <a:r>
              <a:rPr lang="en-US"/>
              <a:t>u</a:t>
            </a:r>
            <a:r>
              <a:rPr lang="en-US"/>
              <a:t>l</a:t>
            </a:r>
            <a:r>
              <a:rPr lang="en-US"/>
              <a:t>ar </a:t>
            </a:r>
            <a:r>
              <a:rPr lang="en-US"/>
              <a:t>f</a:t>
            </a:r>
            <a:r>
              <a:rPr lang="en-US"/>
              <a:t>l</a:t>
            </a:r>
            <a:r>
              <a:rPr lang="en-US"/>
              <a:t>u</a:t>
            </a:r>
            <a:r>
              <a:rPr lang="en-US"/>
              <a:t>i</a:t>
            </a:r>
            <a:r>
              <a:rPr lang="en-US"/>
              <a:t>d</a:t>
            </a:r>
            <a:endParaRPr lang="en-US"/>
          </a:p>
          <a:p>
            <a:pPr indent="-514350" marL="514350">
              <a:buFont typeface="+mj-lt"/>
              <a:buAutoNum type="arabicPeriod" startAt="1"/>
            </a:pPr>
            <a:r>
              <a:rPr lang="en-US"/>
              <a:t>F</a:t>
            </a:r>
            <a:r>
              <a:rPr lang="en-US"/>
              <a:t>l</a:t>
            </a:r>
            <a:r>
              <a:rPr lang="en-US"/>
              <a:t>u</a:t>
            </a:r>
            <a:r>
              <a:rPr lang="en-US"/>
              <a:t>i</a:t>
            </a:r>
            <a:r>
              <a:rPr lang="en-US"/>
              <a:t>d</a:t>
            </a:r>
            <a:r>
              <a:rPr lang="en-US"/>
              <a:t> </a:t>
            </a:r>
            <a:r>
              <a:rPr lang="en-US"/>
              <a:t>lea</a:t>
            </a:r>
            <a:r>
              <a:rPr lang="en-US"/>
              <a:t>k</a:t>
            </a:r>
            <a:r>
              <a:rPr lang="en-US"/>
              <a:t>s</a:t>
            </a:r>
            <a:r>
              <a:rPr lang="en-US"/>
              <a:t> </a:t>
            </a:r>
            <a:r>
              <a:rPr lang="en-US"/>
              <a:t>f</a:t>
            </a:r>
            <a:r>
              <a:rPr lang="en-US"/>
              <a:t>r</a:t>
            </a:r>
            <a:r>
              <a:rPr lang="en-US"/>
              <a:t>o</a:t>
            </a:r>
            <a:r>
              <a:rPr lang="en-US"/>
              <a:t>m</a:t>
            </a:r>
            <a:r>
              <a:rPr lang="en-US"/>
              <a:t> </a:t>
            </a:r>
            <a:r>
              <a:rPr lang="en-US"/>
              <a:t>c</a:t>
            </a:r>
            <a:r>
              <a:rPr lang="en-US"/>
              <a:t>a</a:t>
            </a:r>
            <a:r>
              <a:rPr lang="en-US"/>
              <a:t>p</a:t>
            </a:r>
            <a:r>
              <a:rPr lang="en-US"/>
              <a:t>i</a:t>
            </a:r>
            <a:r>
              <a:rPr lang="en-US"/>
              <a:t>l</a:t>
            </a:r>
            <a:r>
              <a:rPr lang="en-US"/>
              <a:t>l</a:t>
            </a:r>
            <a:r>
              <a:rPr lang="en-US"/>
              <a:t>a</a:t>
            </a:r>
            <a:r>
              <a:rPr lang="en-US"/>
              <a:t>r</a:t>
            </a:r>
            <a:r>
              <a:rPr lang="en-US"/>
              <a:t>y</a:t>
            </a:r>
            <a:r>
              <a:rPr lang="en-US"/>
              <a:t> </a:t>
            </a:r>
            <a:r>
              <a:rPr lang="en-US"/>
              <a:t>s</a:t>
            </a:r>
            <a:r>
              <a:rPr lang="en-US"/>
              <a:t>y</a:t>
            </a:r>
            <a:r>
              <a:rPr lang="en-US"/>
              <a:t>s</a:t>
            </a:r>
            <a:r>
              <a:rPr lang="en-US"/>
              <a:t>t</a:t>
            </a:r>
            <a:r>
              <a:rPr lang="en-US"/>
              <a:t>e</a:t>
            </a:r>
            <a:r>
              <a:rPr lang="en-US"/>
              <a:t>m</a:t>
            </a:r>
            <a:endParaRPr lang="en-US"/>
          </a:p>
          <a:p>
            <a:pPr indent="-514350" marL="514350">
              <a:buFont typeface="+mj-lt"/>
              <a:buAutoNum type="arabicPeriod" startAt="1"/>
            </a:pPr>
            <a:r>
              <a:rPr lang="en-US"/>
              <a:t>Flui</a:t>
            </a:r>
            <a:r>
              <a:rPr lang="en-US"/>
              <a:t>d</a:t>
            </a:r>
            <a:r>
              <a:rPr lang="en-US"/>
              <a:t> </a:t>
            </a:r>
            <a:r>
              <a:rPr lang="en-US"/>
              <a:t>c</a:t>
            </a:r>
            <a:r>
              <a:rPr lang="en-US"/>
              <a:t>o</a:t>
            </a:r>
            <a:r>
              <a:rPr lang="en-US"/>
              <a:t>l</a:t>
            </a:r>
            <a:r>
              <a:rPr lang="en-US"/>
              <a:t>l</a:t>
            </a:r>
            <a:r>
              <a:rPr lang="en-US"/>
              <a:t>e</a:t>
            </a:r>
            <a:r>
              <a:rPr lang="en-US"/>
              <a:t>c</a:t>
            </a:r>
            <a:r>
              <a:rPr lang="en-US"/>
              <a:t>t</a:t>
            </a:r>
            <a:r>
              <a:rPr lang="en-US"/>
              <a:t>i</a:t>
            </a:r>
            <a:r>
              <a:rPr lang="en-US"/>
              <a:t>o</a:t>
            </a:r>
            <a:r>
              <a:rPr lang="en-US"/>
              <a:t>n</a:t>
            </a:r>
            <a:r>
              <a:rPr lang="en-US"/>
              <a:t> </a:t>
            </a:r>
            <a:r>
              <a:rPr lang="en-US"/>
              <a:t>i</a:t>
            </a:r>
            <a:r>
              <a:rPr lang="en-US"/>
              <a:t>n</a:t>
            </a:r>
            <a:r>
              <a:rPr lang="en-US"/>
              <a:t> </a:t>
            </a:r>
            <a:r>
              <a:rPr lang="en-US"/>
              <a:t>p</a:t>
            </a:r>
            <a:r>
              <a:rPr lang="en-US"/>
              <a:t>l</a:t>
            </a:r>
            <a:r>
              <a:rPr lang="en-US"/>
              <a:t>u</a:t>
            </a:r>
            <a:r>
              <a:rPr lang="en-US"/>
              <a:t>e</a:t>
            </a:r>
            <a:r>
              <a:rPr lang="en-US"/>
              <a:t>r</a:t>
            </a:r>
            <a:r>
              <a:rPr lang="en-US"/>
              <a:t>a</a:t>
            </a:r>
            <a:r>
              <a:rPr lang="en-US"/>
              <a:t>l</a:t>
            </a:r>
            <a:r>
              <a:rPr lang="en-US"/>
              <a:t> </a:t>
            </a:r>
            <a:r>
              <a:rPr lang="en-US"/>
              <a:t>e</a:t>
            </a:r>
            <a:r>
              <a:rPr lang="en-US"/>
              <a:t>f</a:t>
            </a:r>
            <a:r>
              <a:rPr lang="en-US"/>
              <a:t>f</a:t>
            </a:r>
            <a:r>
              <a:rPr lang="en-US"/>
              <a:t>u</a:t>
            </a:r>
            <a:r>
              <a:rPr lang="en-US"/>
              <a:t>s</a:t>
            </a:r>
            <a:r>
              <a:rPr lang="en-US"/>
              <a:t>i</a:t>
            </a:r>
            <a:r>
              <a:rPr lang="en-US"/>
              <a:t>o</a:t>
            </a:r>
            <a:r>
              <a:rPr lang="en-US"/>
              <a:t>n</a:t>
            </a:r>
            <a:endParaRPr lang="en-US"/>
          </a:p>
          <a:p>
            <a:pPr indent="-514350" marL="514350">
              <a:buFont typeface="+mj-lt"/>
              <a:buAutoNum type="arabicPeriod" startAt="1"/>
            </a:pPr>
            <a:r>
              <a:rPr lang="en-US"/>
              <a:t>De</a:t>
            </a:r>
            <a:r>
              <a:rPr lang="en-US"/>
              <a:t>c</a:t>
            </a:r>
            <a:r>
              <a:rPr lang="en-US"/>
              <a:t>r</a:t>
            </a:r>
            <a:r>
              <a:rPr lang="en-US"/>
              <a:t>e</a:t>
            </a:r>
            <a:r>
              <a:rPr lang="en-US"/>
              <a:t>a</a:t>
            </a:r>
            <a:r>
              <a:rPr lang="en-US"/>
              <a:t>s</a:t>
            </a:r>
            <a:r>
              <a:rPr lang="en-US"/>
              <a:t>e</a:t>
            </a:r>
            <a:r>
              <a:rPr lang="en-US"/>
              <a:t>d</a:t>
            </a:r>
            <a:r>
              <a:rPr lang="en-US"/>
              <a:t> </a:t>
            </a:r>
            <a:r>
              <a:rPr lang="en-US"/>
              <a:t>l</a:t>
            </a:r>
            <a:r>
              <a:rPr lang="en-US"/>
              <a:t>u</a:t>
            </a:r>
            <a:r>
              <a:rPr lang="en-US"/>
              <a:t>n</a:t>
            </a:r>
            <a:r>
              <a:rPr lang="en-US"/>
              <a:t>g</a:t>
            </a:r>
            <a:r>
              <a:rPr lang="en-US"/>
              <a:t> </a:t>
            </a:r>
            <a:r>
              <a:rPr lang="en-US"/>
              <a:t>e</a:t>
            </a:r>
            <a:r>
              <a:rPr lang="en-US"/>
              <a:t>x</a:t>
            </a:r>
            <a:r>
              <a:rPr lang="en-US"/>
              <a:t>p</a:t>
            </a:r>
            <a:r>
              <a:rPr lang="en-US"/>
              <a:t>a</a:t>
            </a:r>
            <a:r>
              <a:rPr lang="en-US"/>
              <a:t>n</a:t>
            </a:r>
            <a:r>
              <a:rPr lang="en-US"/>
              <a:t>s</a:t>
            </a:r>
            <a:r>
              <a:rPr lang="en-US"/>
              <a:t>i</a:t>
            </a:r>
            <a:r>
              <a:rPr lang="en-US"/>
              <a:t>o</a:t>
            </a:r>
            <a:r>
              <a:rPr lang="en-US"/>
              <a:t>n</a:t>
            </a:r>
            <a:endParaRPr lang="en-US"/>
          </a:p>
          <a:p>
            <a:pPr indent="-514350" marL="514350">
              <a:buFont typeface="+mj-lt"/>
              <a:buAutoNum type="arabicPeriod" startAt="1"/>
            </a:pPr>
            <a:r>
              <a:rPr lang="en-US"/>
              <a:t>Dyspnea</a:t>
            </a:r>
            <a:r>
              <a:rPr lang="en-US"/>
              <a:t>e</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59" name=""/>
          <p:cNvSpPr>
            <a:spLocks noGrp="1"/>
          </p:cNvSpPr>
          <p:nvPr>
            <p:ph type="title"/>
          </p:nvPr>
        </p:nvSpPr>
        <p:spPr/>
        <p:txBody>
          <a:bodyPr/>
          <a:p>
            <a:pPr algn="ctr"/>
            <a:r>
              <a:rPr lang="en-US"/>
              <a:t>C</a:t>
            </a:r>
            <a:r>
              <a:rPr lang="en-US"/>
              <a:t>L</a:t>
            </a:r>
            <a:r>
              <a:rPr lang="en-US"/>
              <a:t>I</a:t>
            </a:r>
            <a:r>
              <a:rPr lang="en-US"/>
              <a:t>N</a:t>
            </a:r>
            <a:r>
              <a:rPr lang="en-US"/>
              <a:t>I</a:t>
            </a:r>
            <a:r>
              <a:rPr lang="en-US"/>
              <a:t>C</a:t>
            </a:r>
            <a:r>
              <a:rPr lang="en-US"/>
              <a:t>A</a:t>
            </a:r>
            <a:r>
              <a:rPr lang="en-US"/>
              <a:t>L</a:t>
            </a:r>
            <a:r>
              <a:rPr lang="en-US"/>
              <a:t> </a:t>
            </a:r>
            <a:r>
              <a:rPr lang="en-US"/>
              <a:t>M</a:t>
            </a:r>
            <a:r>
              <a:rPr lang="en-US"/>
              <a:t>A</a:t>
            </a:r>
            <a:r>
              <a:rPr lang="en-US"/>
              <a:t>N</a:t>
            </a:r>
            <a:r>
              <a:rPr lang="en-US"/>
              <a:t>I</a:t>
            </a:r>
            <a:r>
              <a:rPr lang="en-US"/>
              <a:t>F</a:t>
            </a:r>
            <a:r>
              <a:rPr lang="en-US"/>
              <a:t>E</a:t>
            </a:r>
            <a:r>
              <a:rPr lang="en-US"/>
              <a:t>S</a:t>
            </a:r>
            <a:r>
              <a:rPr lang="en-US"/>
              <a:t>T</a:t>
            </a:r>
            <a:r>
              <a:rPr lang="en-US"/>
              <a:t>A</a:t>
            </a:r>
            <a:r>
              <a:rPr lang="en-US"/>
              <a:t>T</a:t>
            </a:r>
            <a:r>
              <a:rPr lang="en-US"/>
              <a:t>I</a:t>
            </a:r>
            <a:r>
              <a:rPr lang="en-US"/>
              <a:t>O</a:t>
            </a:r>
            <a:r>
              <a:rPr lang="en-US"/>
              <a:t>N</a:t>
            </a:r>
            <a:r>
              <a:rPr lang="en-US"/>
              <a:t>S</a:t>
            </a:r>
            <a:endParaRPr lang="en-US"/>
          </a:p>
        </p:txBody>
      </p:sp>
      <p:sp>
        <p:nvSpPr>
          <p:cNvPr id="1048660" name=""/>
          <p:cNvSpPr>
            <a:spLocks noGrp="1"/>
          </p:cNvSpPr>
          <p:nvPr>
            <p:ph idx="1"/>
          </p:nvPr>
        </p:nvSpPr>
        <p:spPr/>
        <p:txBody>
          <a:bodyPr/>
          <a:p>
            <a:r>
              <a:rPr lang="en-US"/>
              <a:t>Chest pain.</a:t>
            </a:r>
            <a:endParaRPr lang="en-US"/>
          </a:p>
          <a:p>
            <a:r>
              <a:rPr lang="en-US"/>
              <a:t>Dry, nonproductive cough.</a:t>
            </a:r>
            <a:endParaRPr lang="en-US"/>
          </a:p>
          <a:p>
            <a:r>
              <a:rPr lang="en-US"/>
              <a:t>Dyspnea (shortness of breath, or difficult, labored breathing)</a:t>
            </a:r>
            <a:endParaRPr lang="en-US"/>
          </a:p>
          <a:p>
            <a:r>
              <a:rPr lang="en-US"/>
              <a:t>Orthopnea (the inability to breathe easily unless the person is sitting up straight or standing erect)</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661" name=""/>
          <p:cNvSpPr>
            <a:spLocks noGrp="1"/>
          </p:cNvSpPr>
          <p:nvPr>
            <p:ph type="title"/>
          </p:nvPr>
        </p:nvSpPr>
        <p:spPr/>
        <p:txBody>
          <a:bodyPr/>
          <a:p>
            <a:pPr algn="ctr"/>
            <a:r>
              <a:rPr lang="en-US"/>
              <a:t>D</a:t>
            </a:r>
            <a:r>
              <a:rPr lang="en-US"/>
              <a:t>I</a:t>
            </a:r>
            <a:r>
              <a:rPr lang="en-US"/>
              <a:t>A</a:t>
            </a:r>
            <a:r>
              <a:rPr lang="en-US"/>
              <a:t>G</a:t>
            </a:r>
            <a:r>
              <a:rPr lang="en-US"/>
              <a:t>N</a:t>
            </a:r>
            <a:r>
              <a:rPr lang="en-US"/>
              <a:t>O</a:t>
            </a:r>
            <a:r>
              <a:rPr lang="en-US"/>
              <a:t>S</a:t>
            </a:r>
            <a:r>
              <a:rPr lang="en-US"/>
              <a:t>T</a:t>
            </a:r>
            <a:r>
              <a:rPr lang="en-US"/>
              <a:t>IC </a:t>
            </a:r>
            <a:r>
              <a:rPr lang="en-US"/>
              <a:t>E</a:t>
            </a:r>
            <a:r>
              <a:rPr lang="en-US"/>
              <a:t>V</a:t>
            </a:r>
            <a:r>
              <a:rPr lang="en-US"/>
              <a:t>A</a:t>
            </a:r>
            <a:r>
              <a:rPr lang="en-US"/>
              <a:t>L</a:t>
            </a:r>
            <a:r>
              <a:rPr lang="en-US"/>
              <a:t>U</a:t>
            </a:r>
            <a:r>
              <a:rPr lang="en-US"/>
              <a:t>A</a:t>
            </a:r>
            <a:r>
              <a:rPr lang="en-US"/>
              <a:t>T</a:t>
            </a:r>
            <a:r>
              <a:rPr lang="en-US"/>
              <a:t>I</a:t>
            </a:r>
            <a:r>
              <a:rPr lang="en-US"/>
              <a:t>O</a:t>
            </a:r>
            <a:r>
              <a:rPr lang="en-US"/>
              <a:t>N</a:t>
            </a:r>
            <a:r>
              <a:rPr lang="en-US"/>
              <a:t>S</a:t>
            </a:r>
            <a:endParaRPr lang="en-US"/>
          </a:p>
        </p:txBody>
      </p:sp>
      <p:sp>
        <p:nvSpPr>
          <p:cNvPr id="1048662" name=""/>
          <p:cNvSpPr>
            <a:spLocks noGrp="1"/>
          </p:cNvSpPr>
          <p:nvPr>
            <p:ph idx="1"/>
          </p:nvPr>
        </p:nvSpPr>
        <p:spPr/>
        <p:txBody>
          <a:bodyPr/>
          <a:p>
            <a:r>
              <a:rPr lang="en-US"/>
              <a:t>H</a:t>
            </a:r>
            <a:r>
              <a:rPr lang="en-US"/>
              <a:t>i</a:t>
            </a:r>
            <a:r>
              <a:rPr lang="en-US"/>
              <a:t>s</a:t>
            </a:r>
            <a:r>
              <a:rPr lang="en-US"/>
              <a:t>t</a:t>
            </a:r>
            <a:r>
              <a:rPr lang="en-US"/>
              <a:t>o</a:t>
            </a:r>
            <a:r>
              <a:rPr lang="en-US"/>
              <a:t>r</a:t>
            </a:r>
            <a:r>
              <a:rPr lang="en-US"/>
              <a:t>y</a:t>
            </a:r>
            <a:r>
              <a:rPr lang="en-US"/>
              <a:t> </a:t>
            </a:r>
            <a:r>
              <a:rPr lang="en-US"/>
              <a:t>c</a:t>
            </a:r>
            <a:r>
              <a:rPr lang="en-US"/>
              <a:t>o</a:t>
            </a:r>
            <a:r>
              <a:rPr lang="en-US"/>
              <a:t>llection</a:t>
            </a:r>
            <a:endParaRPr lang="en-US"/>
          </a:p>
          <a:p>
            <a:r>
              <a:rPr lang="en-US"/>
              <a:t>P</a:t>
            </a:r>
            <a:r>
              <a:rPr lang="en-US"/>
              <a:t>h</a:t>
            </a:r>
            <a:r>
              <a:rPr lang="en-US"/>
              <a:t>y</a:t>
            </a:r>
            <a:r>
              <a:rPr lang="en-US"/>
              <a:t>s</a:t>
            </a:r>
            <a:r>
              <a:rPr lang="en-US"/>
              <a:t>i</a:t>
            </a:r>
            <a:r>
              <a:rPr lang="en-US"/>
              <a:t>c</a:t>
            </a:r>
            <a:r>
              <a:rPr lang="en-US"/>
              <a:t>a</a:t>
            </a:r>
            <a:r>
              <a:rPr lang="en-US"/>
              <a:t>l</a:t>
            </a:r>
            <a:r>
              <a:rPr lang="en-US"/>
              <a:t> </a:t>
            </a:r>
            <a:r>
              <a:rPr lang="en-US"/>
              <a:t>e</a:t>
            </a:r>
            <a:r>
              <a:rPr lang="en-US"/>
              <a:t>x</a:t>
            </a:r>
            <a:r>
              <a:rPr lang="en-US"/>
              <a:t>a</a:t>
            </a:r>
            <a:r>
              <a:rPr lang="en-US"/>
              <a:t>m</a:t>
            </a:r>
            <a:r>
              <a:rPr lang="en-US"/>
              <a:t>i</a:t>
            </a:r>
            <a:r>
              <a:rPr lang="en-US"/>
              <a:t>n</a:t>
            </a:r>
            <a:r>
              <a:rPr lang="en-US"/>
              <a:t>a</a:t>
            </a:r>
            <a:r>
              <a:rPr lang="en-US"/>
              <a:t>tion</a:t>
            </a:r>
            <a:endParaRPr lang="en-US"/>
          </a:p>
          <a:p>
            <a:r>
              <a:rPr lang="en-US"/>
              <a:t>C</a:t>
            </a:r>
            <a:r>
              <a:rPr lang="en-US"/>
              <a:t>h</a:t>
            </a:r>
            <a:r>
              <a:rPr lang="en-US"/>
              <a:t>e</a:t>
            </a:r>
            <a:r>
              <a:rPr lang="en-US"/>
              <a:t>s</a:t>
            </a:r>
            <a:r>
              <a:rPr lang="en-US"/>
              <a:t>t</a:t>
            </a:r>
            <a:r>
              <a:rPr lang="en-US"/>
              <a:t> </a:t>
            </a:r>
            <a:r>
              <a:rPr lang="en-US"/>
              <a:t>x</a:t>
            </a:r>
            <a:r>
              <a:rPr lang="en-US"/>
              <a:t>-</a:t>
            </a:r>
            <a:r>
              <a:rPr lang="en-US"/>
              <a:t>r</a:t>
            </a:r>
            <a:r>
              <a:rPr lang="en-US"/>
              <a:t>a</a:t>
            </a:r>
            <a:r>
              <a:rPr lang="en-US"/>
              <a:t>y</a:t>
            </a:r>
            <a:endParaRPr lang="en-US"/>
          </a:p>
          <a:p>
            <a:r>
              <a:rPr lang="en-US"/>
              <a:t>U</a:t>
            </a:r>
            <a:r>
              <a:rPr lang="en-US"/>
              <a:t>S</a:t>
            </a:r>
            <a:r>
              <a:rPr lang="en-US"/>
              <a:t>G</a:t>
            </a:r>
            <a:endParaRPr lang="en-US"/>
          </a:p>
          <a:p>
            <a:r>
              <a:rPr lang="en-US"/>
              <a:t>C</a:t>
            </a:r>
            <a:r>
              <a:rPr lang="en-US"/>
              <a:t>T</a:t>
            </a:r>
            <a:r>
              <a:rPr lang="en-US"/>
              <a:t>sca</a:t>
            </a:r>
            <a:r>
              <a:rPr lang="en-US"/>
              <a:t>n</a:t>
            </a:r>
            <a:endParaRPr lang="en-US"/>
          </a:p>
          <a:p>
            <a:r>
              <a:rPr lang="en-US"/>
              <a:t>Th</a:t>
            </a:r>
            <a:r>
              <a:rPr lang="en-US"/>
              <a:t>o</a:t>
            </a:r>
            <a:r>
              <a:rPr lang="en-US"/>
              <a:t>r</a:t>
            </a:r>
            <a:r>
              <a:rPr lang="en-US"/>
              <a:t>a</a:t>
            </a:r>
            <a:r>
              <a:rPr lang="en-US"/>
              <a:t>c</a:t>
            </a:r>
            <a:r>
              <a:rPr lang="en-US"/>
              <a:t>e</a:t>
            </a:r>
            <a:r>
              <a:rPr lang="en-US"/>
              <a:t>n</a:t>
            </a:r>
            <a:r>
              <a:rPr lang="en-US"/>
              <a:t>t</a:t>
            </a:r>
            <a:r>
              <a:rPr lang="en-US"/>
              <a:t>e</a:t>
            </a:r>
            <a:r>
              <a:rPr lang="en-US"/>
              <a:t>s</a:t>
            </a:r>
            <a:r>
              <a:rPr lang="en-US"/>
              <a:t>i</a:t>
            </a:r>
            <a:r>
              <a:rPr lang="en-US"/>
              <a:t>s</a:t>
            </a:r>
            <a:endParaRPr lang="en-US"/>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Moto E (4) Plus</dc:creator>
  <dcterms:created xsi:type="dcterms:W3CDTF">2015-05-11T11:30:45Z</dcterms:created>
  <dcterms:modified xsi:type="dcterms:W3CDTF">2022-07-26T12:09:11Z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84c4a14c740344f5bab66fc16f766c9d</vt:lpwstr>
  </property>
</Properties>
</file>