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96" r:id="rId1"/>
  </p:sldMasterIdLst>
  <p:notesMasterIdLst>
    <p:notesMasterId r:id="rId2"/>
  </p:notesMasterIdLst>
  <p:sldIdLst>
    <p:sldId id="291" r:id="rId3"/>
    <p:sldId id="293" r:id="rId4"/>
    <p:sldId id="294" r:id="rId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tableStyles" Target="tableStyle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S</a:t>
            </a:r>
            <a:r>
              <a:rPr altLang="zh-CN" lang="en-US"/>
              <a:t>T</a:t>
            </a:r>
            <a:r>
              <a:rPr altLang="zh-CN" lang="en-US"/>
              <a:t>O</a:t>
            </a:r>
            <a:r>
              <a:rPr altLang="zh-CN" lang="en-US"/>
              <a:t>M</a:t>
            </a:r>
            <a:r>
              <a:rPr altLang="zh-CN" lang="en-US"/>
              <a:t>A</a:t>
            </a:r>
            <a:r>
              <a:rPr altLang="zh-CN" lang="en-US"/>
              <a:t>T</a:t>
            </a:r>
            <a:r>
              <a:rPr altLang="zh-CN" lang="en-US"/>
              <a:t>ITIS</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p:txBody>
          <a:bodyPr/>
          <a:p>
            <a:endParaRPr lang="en-IN"/>
          </a:p>
        </p:txBody>
      </p:sp>
      <p:sp>
        <p:nvSpPr>
          <p:cNvPr id="1048648" name=""/>
          <p:cNvSpPr>
            <a:spLocks noGrp="1"/>
          </p:cNvSpPr>
          <p:nvPr>
            <p:ph idx="1"/>
          </p:nvPr>
        </p:nvSpPr>
        <p:spPr/>
        <p:txBody>
          <a:bodyPr>
            <a:normAutofit fontScale="39286" lnSpcReduction="20000"/>
          </a:bodyPr>
          <a:p>
            <a:r>
              <a:rPr lang="en-IN"/>
              <a:t>Stomatitis is the inflammation of the mucous membrane lining the mouth-may extend to the buccal mucosa, lips, and palate, which is caused by infection and is very painful. It may occur alone or as part of a systemic disease</a:t>
            </a:r>
            <a:endParaRPr lang="en-IN"/>
          </a:p>
          <a:p>
            <a:r>
              <a:rPr lang="en-IN"/>
              <a:t>TYPES OF STOMATITIS</a:t>
            </a:r>
            <a:endParaRPr lang="en-IN"/>
          </a:p>
          <a:p>
            <a:r>
              <a:rPr lang="en-IN"/>
              <a:t>There are two main types: acute herpetic stomatitis and aphthous stomatitis Acute herpetic stomatitis results from herpes simplex virus: The cause of aphthous stomatitis is unclear. Acute herpetic stomatitis is common and mild. Aphthous stomatitis is common in young girls and female adolescents. Acute herpetic stomatitis is usually short-lived and easily recognized, however, it may be severe and, in neonates, may be generalized and potentially fatal. Aphthous stomatitis usually heals spontaneously, without a scar, in 10 to 14 days. Other oral infections include gingivitis, periodontitis, Vincent's angina, and glossitis.</a:t>
            </a:r>
            <a:endParaRPr lang="en-IN"/>
          </a:p>
          <a:p>
            <a:r>
              <a:rPr lang="en-IN"/>
              <a:t>CLINICAL MANIFESTATIONS</a:t>
            </a:r>
            <a:endParaRPr lang="en-IN"/>
          </a:p>
          <a:p>
            <a:r>
              <a:rPr lang="en-IN"/>
              <a:t>Acute herpetic stomatitis begins with burning mouth pain. In immunocompromised individuals, reactivation of the herpes simplex virus infection may be frequent and severe. Gums are swollen and bleed easily, and the mucous membranes are extremely tender. Papulovesicular ulcers appear in the mouth and throat and eventually become punched-out lesions with reddened areolae. The small vesicles rupture and form scales. Another common finding is submaxillary lymphadenitis: Pain usually disappears from 2 to 4 days before healing of ulcers is complete.</a:t>
            </a:r>
            <a:endParaRPr lang="en-IN"/>
          </a:p>
          <a:p>
            <a:r>
              <a:rPr lang="en-IN"/>
              <a:t>A patient with aphthous stomatitis will typically report burning, tingling, and slight swelling of the mucous membrane. Single or multiple small, round ulcers with whitish centers and red borders appear and heal at one site but then appear at another. The painful stage lasts 7 to 10 days, with healing complete in to 3 weeks.</a:t>
            </a:r>
            <a:endParaRPr lang="en-IN"/>
          </a:p>
          <a:p>
            <a:r>
              <a:rPr lang="en-IN"/>
              <a:t>DIAGNOSTIC EVALUATIONS</a:t>
            </a:r>
            <a:endParaRPr lang="en-IN"/>
          </a:p>
          <a:p>
            <a:r>
              <a:rPr lang="en-IN"/>
              <a:t>Physical examination allows diagnosis. In Vincent's angina, a smear of ulcer exudate allows</a:t>
            </a:r>
            <a:endParaRPr lang="en-IN"/>
          </a:p>
          <a:p>
            <a:r>
              <a:rPr lang="en-IN"/>
              <a:t>identification of the causative microbe. TREATMENT OF STOMATITIS</a:t>
            </a:r>
            <a:endParaRPr lang="en-IN"/>
          </a:p>
          <a:p>
            <a:r>
              <a:rPr lang="en-IN"/>
              <a:t>For acute herpetic stomatitis, treatment is conservative. For local symptoms, management</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endParaRPr lang="en-IN"/>
          </a:p>
        </p:txBody>
      </p:sp>
      <p:sp>
        <p:nvSpPr>
          <p:cNvPr id="1048650" name=""/>
          <p:cNvSpPr>
            <a:spLocks noGrp="1"/>
          </p:cNvSpPr>
          <p:nvPr>
            <p:ph idx="1"/>
          </p:nvPr>
        </p:nvSpPr>
        <p:spPr/>
        <p:txBody>
          <a:bodyPr>
            <a:normAutofit fontScale="35714" lnSpcReduction="20000"/>
          </a:bodyPr>
          <a:p>
            <a:r>
              <a:rPr lang="en-IN"/>
              <a:t>includes warm-water mouth rinses (antiseptic mouthwashes are contraindicated because they're irritating) and a topical anesthetic to relieve mouth ulcer pain. A course of acyclovir (200 to 800 mg, 5 times daily for 7 to 14 days) may shorten the course and reduce postherpetic pain. Supplementary treatment includes bland or liquid diet and, in severe cases, I.V. fluids to maintain hydration, and bed rest. For aphthous stomatitis. primary treatment is application of a topical anesthetic.</a:t>
            </a:r>
            <a:endParaRPr lang="en-IN"/>
          </a:p>
          <a:p>
            <a:r>
              <a:rPr lang="en-IN"/>
              <a:t>OTHER TREATMENT</a:t>
            </a:r>
            <a:endParaRPr lang="en-IN"/>
          </a:p>
          <a:p>
            <a:r>
              <a:rPr lang="en-IN"/>
              <a:t>The bowels should be cleansed daily with a warm-water enema during this period. However, it the patient is a child, a glycerine suppository may be applied. Vitamin E therapy is suggested to few patients with mild Stomatitis. Chamomile mouth wash or ice chips therapy is suggested to reduce the severity of the disease. The patient's diet should only include orange juice or carrot juice and water, every two hours during the day for about 3 to 5 days. After the juice diet, the patient should adopt an exclusive diet of fresh fruits for further three to five days, whereby, his diet should be three meals a day of fresh juicy fruits, such as apple, grapes, grapefruit, orange, pear, pineapple, peach and papaya. The emphasis should be on fresh fruits, whole grain cereals, raw or lightly cooked vegetables and sprouted seeds, like alfalfa and moong beans. The patient should avoid meats, tea, coffee, white sugar, white flour and all products made from them. He should also avoid condiments, pickles, refined and processed foods, soft drink, candies and ice cream.</a:t>
            </a:r>
            <a:endParaRPr lang="en-IN"/>
          </a:p>
          <a:p>
            <a:r>
              <a:rPr lang="en-IN"/>
              <a:t>HOME REMEDIES FOR STOMATITIS</a:t>
            </a:r>
            <a:endParaRPr lang="en-IN"/>
          </a:p>
          <a:p>
            <a:r>
              <a:rPr lang="en-IN"/>
              <a:t>Certain home remedies have also been found beneficial in the treatment of stomatitis. The most important of these is the use of lemon, use of alum and also the usage of mouthwash for different purposes. The remedies are as follows:</a:t>
            </a:r>
            <a:endParaRPr lang="en-IN"/>
          </a:p>
          <a:p>
            <a:r>
              <a:rPr lang="en-IN"/>
              <a:t>1. Taking a tablespoon of lemon juice daily before meals will correct the functioning of the stomach and help cure the condition. The patient should also gargle several times daily with lemon juice mixed in water. This gargle can be prepared by mixing 20 ml of lemon juice in 100 ml. of hot water.</a:t>
            </a:r>
            <a:endParaRPr lang="en-IN"/>
          </a:p>
          <a:p>
            <a:r>
              <a:rPr lang="en-IN"/>
              <a:t>2. A mouthwash containing a teaspoon each of salt and baking soda in a glass of warm water should be used every two to three hours to keep the mouth as clean as possible.</a:t>
            </a:r>
            <a:endParaRPr lang="en-IN"/>
          </a:p>
          <a:p>
            <a:r>
              <a:rPr lang="en-IN"/>
              <a:t>3. The patient should gargle with alum diluted in hot water. Concentrated solution</a:t>
            </a:r>
            <a:endParaRPr lang="en-IN"/>
          </a:p>
          <a:p>
            <a:r>
              <a:rPr lang="en-IN"/>
              <a:t>also take multi-vitamin tables, especially those high in vitamin B complex.</a:t>
            </a:r>
            <a:endParaRPr lang="en-IN"/>
          </a:p>
          <a:p>
            <a:r>
              <a:rPr lang="en-IN"/>
              <a:t>of alum may also be applied with the help of a swab on the ulcerated spots. 4. Proper oral hygiene is of utmost importance in the treatment of stomatitis. The patient should carefully brush his teeth and gums so as to remove any foul material. He should</a:t>
            </a:r>
            <a:endParaRPr lang="en-IN"/>
          </a:p>
          <a:p>
            <a:r>
              <a:rPr lang="en-IN"/>
              <a:t>Other helpful methods include taking a hot footbath twice daily. Before taking a hot footbath, a glass of cold water should be taken and the body should be covered with a blanket so as to ensure that no heat or vapour escapes from the footbath. Then, the patient should keep his legs in a tub or bucket filled with hot water at a temperature of 40 to 45C where the duration of the bath is anywhere between 5 to 20 minutes. Later, the patient should take a cold shower bath immediately after the bath.</a:t>
            </a:r>
            <a:endParaRPr lang="en-IN"/>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M2010J19CI</dc:creator>
  <dcterms:created xsi:type="dcterms:W3CDTF">2015-05-11T22:30:45Z</dcterms:created>
  <dcterms:modified xsi:type="dcterms:W3CDTF">2022-07-21T15:18:25Z</dcterms:modified>
</cp:coreProperties>
</file>