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142999" y="1122363"/>
            <a:ext cx="6858000" cy="1655762"/>
          </a:xfrm>
        </p:spPr>
        <p:txBody>
          <a:bodyPr>
            <a:normAutofit fontScale="90000" lnSpcReduction="20000"/>
          </a:bodyPr>
          <a:p>
            <a:r>
              <a:rPr altLang="zh-CN" sz="3600" lang="en-US"/>
              <a:t>L</a:t>
            </a:r>
            <a:r>
              <a:rPr altLang="zh-CN" sz="3600" lang="en-US"/>
              <a:t>P</a:t>
            </a:r>
            <a:r>
              <a:rPr altLang="zh-CN" sz="3600" lang="en-US"/>
              <a:t>IDS</a:t>
            </a:r>
            <a:r>
              <a:rPr altLang="zh-CN" sz="3600" lang="en-US"/>
              <a:t> </a:t>
            </a:r>
            <a:r>
              <a:rPr altLang="zh-CN" sz="3600" lang="en-US"/>
              <a:t> </a:t>
            </a:r>
            <a:r>
              <a:rPr altLang="zh-CN" sz="3600" lang="en-US"/>
              <a:t>FUNCTIONS</a:t>
            </a:r>
            <a:r>
              <a:rPr altLang="zh-CN" sz="3600" lang="en-US"/>
              <a:t> </a:t>
            </a:r>
            <a:endParaRPr altLang="zh-CN" sz="2000" lang="en-US"/>
          </a:p>
          <a:p>
            <a:r>
              <a:rPr altLang="zh-CN" sz="3600" lang="en-US"/>
              <a:t>R</a:t>
            </a:r>
            <a:r>
              <a:rPr altLang="zh-CN" sz="3600" lang="en-US"/>
              <a:t>E</a:t>
            </a:r>
            <a:r>
              <a:rPr altLang="zh-CN" sz="3600" lang="en-US"/>
              <a:t>S</a:t>
            </a:r>
            <a:r>
              <a:rPr altLang="zh-CN" sz="3600" lang="en-US"/>
              <a:t>M</a:t>
            </a:r>
            <a:r>
              <a:rPr altLang="zh-CN" sz="3600" lang="en-US"/>
              <a:t>I</a:t>
            </a:r>
            <a:endParaRPr altLang="zh-CN" sz="2000" lang="en-US"/>
          </a:p>
          <a:p>
            <a:r>
              <a:rPr altLang="zh-CN" sz="3600" lang="en-US"/>
              <a:t>Mic</a:t>
            </a:r>
            <a:r>
              <a:rPr altLang="zh-CN" sz="3600" lang="en-US"/>
              <a:t>r</a:t>
            </a:r>
            <a:r>
              <a:rPr altLang="zh-CN" sz="3600" lang="en-US"/>
              <a:t>obiology</a:t>
            </a:r>
            <a:r>
              <a:rPr altLang="zh-CN" sz="3600" lang="en-US"/>
              <a:t> </a:t>
            </a:r>
            <a:r>
              <a:rPr altLang="zh-CN" sz="3600" lang="en-US"/>
              <a:t>T</a:t>
            </a:r>
            <a:r>
              <a:rPr altLang="zh-CN" sz="3600" lang="en-US"/>
              <a:t>u</a:t>
            </a:r>
            <a:r>
              <a:rPr altLang="zh-CN" sz="3600" lang="en-US"/>
              <a:t>t</a:t>
            </a:r>
            <a:r>
              <a:rPr altLang="zh-CN" sz="3600" lang="en-US"/>
              <a:t>o</a:t>
            </a:r>
            <a:r>
              <a:rPr altLang="zh-CN" sz="3600" lang="en-US"/>
              <a:t>r</a:t>
            </a:r>
            <a:r>
              <a:rPr altLang="zh-CN" sz="3600" lang="en-US"/>
              <a:t> </a:t>
            </a:r>
            <a:r>
              <a:rPr altLang="zh-CN" sz="3600" lang="en-US"/>
              <a:t> </a:t>
            </a:r>
            <a:endParaRPr altLang="zh-CN" sz="200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16020">
            <a:off x="15893" y="-281158"/>
            <a:ext cx="9339494" cy="688447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5293" y="0"/>
            <a:ext cx="8947463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06542" y="0"/>
            <a:ext cx="6730916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0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09580" y="0"/>
            <a:ext cx="6724840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0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01057" y="0"/>
            <a:ext cx="5941885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0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22405" y="0"/>
            <a:ext cx="6899189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0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64984" y="0"/>
            <a:ext cx="7214031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SM-M325F</dc:creator>
  <dcterms:created xsi:type="dcterms:W3CDTF">2015-05-09T04:30:45Z</dcterms:created>
  <dcterms:modified xsi:type="dcterms:W3CDTF">2022-07-26T06:10:14Z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f2807427888f4790992e21c1b68d17cc</vt:lpwstr>
  </property>
</Properties>
</file>