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officeDocument/2006/relationships/extended-properties" Target="docProps/app.xml"/><Relationship Id="rId3" Type="http://schemas.openxmlformats.org/package/2006/relationships/metadata/core-properties" Target="docProps/core.xml"/><Relationship Id="rId4" Type="http://schemas.openxmlformats.org/officeDocument/2006/relationships/custom-properties" Target="docProps/custom.xml"/></Relationships>
</file>

<file path=ppt/presentation.xml><?xml version="1.0" encoding="utf-8"?>
<p:presentation xmlns:p="http://schemas.openxmlformats.org/presentationml/2006/main" xmlns:r="http://schemas.openxmlformats.org/officeDocument/2006/relationships" xmlns:a="http://schemas.openxmlformats.org/drawingml/2006/main" saveSubsetFonts="1">
  <p:sldMasterIdLst>
    <p:sldMasterId id="2147483648" r:id="rId1"/>
  </p:sldMasterIdLst>
  <p:notesMasterIdLst>
    <p:notesMasterId r:id="rId2"/>
  </p:notesMasterIdLst>
  <p:sldIdLst>
    <p:sldId id="257" r:id="rId3"/>
    <p:sldId id="258" r:id="rId4"/>
    <p:sldId id="259" r:id="rId5"/>
    <p:sldId id="260" r:id="rId6"/>
    <p:sldId id="261" r:id="rId7"/>
    <p:sldId id="262" r:id="rId8"/>
    <p:sldId id="263" r:id="rId9"/>
    <p:sldId id="264" r:id="rId10"/>
  </p:sldIdLst>
  <p:sldSz type="screen4x3" cy="6858000" cx="9144000"/>
  <p:notesSz cx="6858000" cy="9144000"/>
  <p:defaultTextStyle>
    <a:defPPr>
      <a:defRPr lang="zh-CN"/>
    </a:defPPr>
    <a:lvl1pPr algn="l" defTabSz="914400" eaLnBrk="1" hangingPunct="1" latinLnBrk="0" marL="0" rtl="0">
      <a:defRPr sz="1800" kern="1200">
        <a:solidFill>
          <a:schemeClr val="tx1"/>
        </a:solidFill>
        <a:latin typeface="+mn-lt"/>
        <a:ea typeface="+mn-ea"/>
        <a:cs typeface="+mn-cs"/>
      </a:defRPr>
    </a:lvl1pPr>
    <a:lvl2pPr algn="l" defTabSz="914400" eaLnBrk="1" hangingPunct="1" latinLnBrk="0" marL="457200" rtl="0">
      <a:defRPr sz="1800" kern="1200">
        <a:solidFill>
          <a:schemeClr val="tx1"/>
        </a:solidFill>
        <a:latin typeface="+mn-lt"/>
        <a:ea typeface="+mn-ea"/>
        <a:cs typeface="+mn-cs"/>
      </a:defRPr>
    </a:lvl2pPr>
    <a:lvl3pPr algn="l" defTabSz="914400" eaLnBrk="1" hangingPunct="1" latinLnBrk="0" marL="914400" rtl="0">
      <a:defRPr sz="1800" kern="1200">
        <a:solidFill>
          <a:schemeClr val="tx1"/>
        </a:solidFill>
        <a:latin typeface="+mn-lt"/>
        <a:ea typeface="+mn-ea"/>
        <a:cs typeface="+mn-cs"/>
      </a:defRPr>
    </a:lvl3pPr>
    <a:lvl4pPr algn="l" defTabSz="914400" eaLnBrk="1" hangingPunct="1" latinLnBrk="0" marL="1371600" rtl="0">
      <a:defRPr sz="1800" kern="1200">
        <a:solidFill>
          <a:schemeClr val="tx1"/>
        </a:solidFill>
        <a:latin typeface="+mn-lt"/>
        <a:ea typeface="+mn-ea"/>
        <a:cs typeface="+mn-cs"/>
      </a:defRPr>
    </a:lvl4pPr>
    <a:lvl5pPr algn="l" defTabSz="914400" eaLnBrk="1" hangingPunct="1" latinLnBrk="0" marL="1828800" rtl="0">
      <a:defRPr sz="1800" kern="1200">
        <a:solidFill>
          <a:schemeClr val="tx1"/>
        </a:solidFill>
        <a:latin typeface="+mn-lt"/>
        <a:ea typeface="+mn-ea"/>
        <a:cs typeface="+mn-cs"/>
      </a:defRPr>
    </a:lvl5pPr>
    <a:lvl6pPr algn="l" defTabSz="914400" eaLnBrk="1" hangingPunct="1" latinLnBrk="0" marL="2286000" rtl="0">
      <a:defRPr sz="1800" kern="1200">
        <a:solidFill>
          <a:schemeClr val="tx1"/>
        </a:solidFill>
        <a:latin typeface="+mn-lt"/>
        <a:ea typeface="+mn-ea"/>
        <a:cs typeface="+mn-cs"/>
      </a:defRPr>
    </a:lvl6pPr>
    <a:lvl7pPr algn="l" defTabSz="914400" eaLnBrk="1" hangingPunct="1" latinLnBrk="0" marL="2743200" rtl="0">
      <a:defRPr sz="1800" kern="1200">
        <a:solidFill>
          <a:schemeClr val="tx1"/>
        </a:solidFill>
        <a:latin typeface="+mn-lt"/>
        <a:ea typeface="+mn-ea"/>
        <a:cs typeface="+mn-cs"/>
      </a:defRPr>
    </a:lvl7pPr>
    <a:lvl8pPr algn="l" defTabSz="914400" eaLnBrk="1" hangingPunct="1" latinLnBrk="0" marL="3200400" rtl="0">
      <a:defRPr sz="1800" kern="1200">
        <a:solidFill>
          <a:schemeClr val="tx1"/>
        </a:solidFill>
        <a:latin typeface="+mn-lt"/>
        <a:ea typeface="+mn-ea"/>
        <a:cs typeface="+mn-cs"/>
      </a:defRPr>
    </a:lvl8pPr>
    <a:lvl9pPr algn="l" defTabSz="914400" eaLnBrk="1" hangingPunct="1" latinLnBrk="0" marL="3657600" rtl="0">
      <a:defRPr sz="1800" kern="1200">
        <a:solidFill>
          <a:schemeClr val="tx1"/>
        </a:solidFill>
        <a:latin typeface="+mn-lt"/>
        <a:ea typeface="+mn-ea"/>
        <a:cs typeface="+mn-cs"/>
      </a:defRPr>
    </a:lvl9pPr>
  </p:defaultTextStyle>
</p:presentation>
</file>

<file path=ppt/presProps.xml><?xml version="1.0" encoding="utf-8"?>
<p:presentationPr xmlns:p="http://schemas.openxmlformats.org/presentationml/2006/main" xmlns:r="http://schemas.openxmlformats.org/officeDocument/2006/relationships" xmlns:a="http://schemas.openxmlformats.org/drawingml/2006/main"/>
</file>

<file path=ppt/tableStyles.xml><?xml version="1.0" encoding="utf-8"?>
<a:tblStyleLst xmlns:a="http://schemas.openxmlformats.org/drawingml/2006/main" def="{5C22544A-7EE6-4342-B048-85BDC9FD1C3A}"/>
</file>

<file path=ppt/viewProps.xml><?xml version="1.0" encoding="utf-8"?>
<p:viewPr xmlns:p="http://schemas.openxmlformats.org/presentationml/2006/main" xmlns:r="http://schemas.openxmlformats.org/officeDocument/2006/relationships" xmlns:a="http://schemas.openxmlformats.org/drawingml/2006/main">
  <p:normalViewPr horzBarState="maximized">
    <p:restoredLeft sz="15987" autoAdjust="0"/>
    <p:restoredTop sz="94660"/>
  </p:normalViewPr>
  <p:slideViewPr>
    <p:cSldViewPr snapToGrid="0">
      <p:cViewPr varScale="1">
        <p:scale>
          <a:sx n="116" d="100"/>
          <a:sy n="116" d="100"/>
        </p:scale>
        <p:origin x="1446" y="108"/>
      </p:cViewPr>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notesMaster" Target="notesMasters/notes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 Id="rId11" Type="http://schemas.openxmlformats.org/officeDocument/2006/relationships/tableStyles" Target="tableStyles.xml"/><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39" name=""/>
        <p:cNvGrpSpPr/>
        <p:nvPr/>
      </p:nvGrpSpPr>
      <p:grpSpPr>
        <a:xfrm>
          <a:off x="0" y="0"/>
          <a:ext cx="0" cy="0"/>
          <a:chOff x="0" y="0"/>
          <a:chExt cx="0" cy="0"/>
        </a:xfrm>
      </p:grpSpPr>
      <p:sp>
        <p:nvSpPr>
          <p:cNvPr id="1048647" name="Rectangle 2"/>
          <p:cNvSpPr>
            <a:spLocks noGrp="1" noChangeArrowheads="1"/>
          </p:cNvSpPr>
          <p:nvPr>
            <p:ph type="hdr" sz="quarter"/>
          </p:nvPr>
        </p:nvSpPr>
        <p:spPr bwMode="auto">
          <a:xfrm>
            <a:off x="2" y="1"/>
            <a:ext cx="3076575" cy="512763"/>
          </a:xfrm>
          <a:prstGeom prst="rect"/>
          <a:noFill/>
          <a:ln w="9525">
            <a:noFill/>
            <a:miter lim="800000"/>
            <a:headEnd/>
            <a:tailEnd/>
          </a:ln>
          <a:effectLst/>
        </p:spPr>
        <p:txBody>
          <a:bodyPr anchor="t" anchorCtr="0" bIns="45745" compatLnSpc="1" lIns="91492" numCol="1" rIns="91492" tIns="45745" vert="horz" wrap="square">
            <a:prstTxWarp prst="textNoShape"/>
          </a:bodyPr>
          <a:lstStyle>
            <a:lvl1pPr algn="l">
              <a:defRPr sz="1100"/>
            </a:lvl1pPr>
          </a:lstStyle>
          <a:p>
            <a:endParaRPr lang="en-US"/>
          </a:p>
        </p:txBody>
      </p:sp>
      <p:sp>
        <p:nvSpPr>
          <p:cNvPr id="1048648" name="Rectangle 3"/>
          <p:cNvSpPr>
            <a:spLocks noGrp="1" noChangeArrowheads="1"/>
          </p:cNvSpPr>
          <p:nvPr>
            <p:ph type="dt" idx="1"/>
          </p:nvPr>
        </p:nvSpPr>
        <p:spPr bwMode="auto">
          <a:xfrm>
            <a:off x="4021139" y="1"/>
            <a:ext cx="3076575" cy="512763"/>
          </a:xfrm>
          <a:prstGeom prst="rect"/>
          <a:noFill/>
          <a:ln w="9525">
            <a:noFill/>
            <a:miter lim="800000"/>
            <a:headEnd/>
            <a:tailEnd/>
          </a:ln>
          <a:effectLst/>
        </p:spPr>
        <p:txBody>
          <a:bodyPr anchor="t" anchorCtr="0" bIns="45745" compatLnSpc="1" lIns="91492" numCol="1" rIns="91492" tIns="45745" vert="horz" wrap="square">
            <a:prstTxWarp prst="textNoShape"/>
          </a:bodyPr>
          <a:lstStyle>
            <a:lvl1pPr algn="r">
              <a:defRPr sz="1100"/>
            </a:lvl1pPr>
          </a:lstStyle>
          <a:p>
            <a:endParaRPr lang="en-US"/>
          </a:p>
        </p:txBody>
      </p:sp>
      <p:sp>
        <p:nvSpPr>
          <p:cNvPr id="1048649" name="Rectangle 4"/>
          <p:cNvSpPr>
            <a:spLocks noChangeAspect="1" noRot="1" noGrp="1" noChangeArrowheads="1" noTextEdit="1"/>
          </p:cNvSpPr>
          <p:nvPr>
            <p:ph type="sldImg" idx="2"/>
          </p:nvPr>
        </p:nvSpPr>
        <p:spPr bwMode="auto">
          <a:xfrm>
            <a:off x="990600" y="766763"/>
            <a:ext cx="5118100" cy="3838575"/>
          </a:xfrm>
          <a:prstGeom prst="rect"/>
          <a:noFill/>
          <a:ln w="9525">
            <a:solidFill>
              <a:srgbClr val="000000"/>
            </a:solidFill>
            <a:miter lim="800000"/>
            <a:headEnd/>
            <a:tailEnd/>
          </a:ln>
          <a:effectLst/>
        </p:spPr>
      </p:sp>
      <p:sp>
        <p:nvSpPr>
          <p:cNvPr id="1048650" name="Rectangle 5"/>
          <p:cNvSpPr>
            <a:spLocks noGrp="1" noChangeArrowheads="1"/>
          </p:cNvSpPr>
          <p:nvPr>
            <p:ph type="body" sz="quarter" idx="3"/>
          </p:nvPr>
        </p:nvSpPr>
        <p:spPr bwMode="auto">
          <a:xfrm>
            <a:off x="709614" y="4862514"/>
            <a:ext cx="5680075" cy="4605337"/>
          </a:xfrm>
          <a:prstGeom prst="rect"/>
          <a:noFill/>
          <a:ln w="9525">
            <a:noFill/>
            <a:miter lim="800000"/>
            <a:headEnd/>
            <a:tailEnd/>
          </a:ln>
          <a:effectLst/>
        </p:spPr>
        <p:txBody>
          <a:bodyPr anchor="t" anchorCtr="0" bIns="45745" compatLnSpc="1" lIns="91492" numCol="1" rIns="91492" tIns="45745" vert="horz" wrap="square">
            <a:prstTxWarp prst="textNoShape"/>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8651" name="Rectangle 6"/>
          <p:cNvSpPr>
            <a:spLocks noGrp="1" noChangeArrowheads="1"/>
          </p:cNvSpPr>
          <p:nvPr>
            <p:ph type="ftr" sz="quarter" idx="4"/>
          </p:nvPr>
        </p:nvSpPr>
        <p:spPr bwMode="auto">
          <a:xfrm>
            <a:off x="2" y="9720264"/>
            <a:ext cx="3076575" cy="512762"/>
          </a:xfrm>
          <a:prstGeom prst="rect"/>
          <a:noFill/>
          <a:ln w="9525">
            <a:noFill/>
            <a:miter lim="800000"/>
            <a:headEnd/>
            <a:tailEnd/>
          </a:ln>
          <a:effectLst/>
        </p:spPr>
        <p:txBody>
          <a:bodyPr anchor="b" anchorCtr="0" bIns="45745" compatLnSpc="1" lIns="91492" numCol="1" rIns="91492" tIns="45745" vert="horz" wrap="square">
            <a:prstTxWarp prst="textNoShape"/>
          </a:bodyPr>
          <a:lstStyle>
            <a:lvl1pPr algn="l">
              <a:defRPr sz="1100"/>
            </a:lvl1pPr>
          </a:lstStyle>
          <a:p>
            <a:endParaRPr lang="en-US"/>
          </a:p>
        </p:txBody>
      </p:sp>
      <p:sp>
        <p:nvSpPr>
          <p:cNvPr id="1048652" name="Rectangle 7"/>
          <p:cNvSpPr>
            <a:spLocks noGrp="1" noChangeArrowheads="1"/>
          </p:cNvSpPr>
          <p:nvPr>
            <p:ph type="sldNum" sz="quarter" idx="5"/>
          </p:nvPr>
        </p:nvSpPr>
        <p:spPr bwMode="auto">
          <a:xfrm>
            <a:off x="4021139" y="9720264"/>
            <a:ext cx="3076575" cy="512762"/>
          </a:xfrm>
          <a:prstGeom prst="rect"/>
          <a:noFill/>
          <a:ln w="9525">
            <a:noFill/>
            <a:miter lim="800000"/>
            <a:headEnd/>
            <a:tailEnd/>
          </a:ln>
          <a:effectLst/>
        </p:spPr>
        <p:txBody>
          <a:bodyPr anchor="b" anchorCtr="0" bIns="45745" compatLnSpc="1" lIns="91492" numCol="1" rIns="91492" tIns="45745" vert="horz" wrap="square">
            <a:prstTxWarp prst="textNoShape"/>
          </a:bodyPr>
          <a:lstStyle>
            <a:lvl1pPr algn="r">
              <a:defRPr sz="1100"/>
            </a:lvl1pPr>
          </a:lstStyle>
          <a:p>
            <a:fld id="{A9A0EA98-5831-4853-B862-C702E6EB345C}" type="slidenum">
              <a:rPr lang="en-US"/>
              <a:t>‹#›</a:t>
            </a:fld>
            <a:endParaRPr lang="en-US"/>
          </a:p>
        </p:txBody>
      </p:sp>
    </p:spTree>
  </p:cSld>
  <p:clrMap accent1="accent1" accent2="accent2" accent3="accent3" accent4="accent4" accent5="accent5" accent6="accent6" bg1="lt1" bg2="lt2" tx1="dk1" tx2="dk2" hlink="hlink" folHlink="folHlink"/>
  <p:notesStyle>
    <a:lvl1pPr algn="l" fontAlgn="base" rtl="0">
      <a:spcBef>
        <a:spcPct val="30000"/>
      </a:spcBef>
      <a:spcAft>
        <a:spcPct val="0"/>
      </a:spcAft>
      <a:defRPr sz="1200" kern="1200">
        <a:solidFill>
          <a:schemeClr val="tx1"/>
        </a:solidFill>
        <a:latin typeface="Arial" charset="0"/>
        <a:ea typeface="+mn-ea"/>
        <a:cs typeface="+mn-cs"/>
      </a:defRPr>
    </a:lvl1pPr>
    <a:lvl2pPr algn="l" fontAlgn="base" marL="457200" rtl="0">
      <a:spcBef>
        <a:spcPct val="30000"/>
      </a:spcBef>
      <a:spcAft>
        <a:spcPct val="0"/>
      </a:spcAft>
      <a:defRPr sz="1200" kern="1200">
        <a:solidFill>
          <a:schemeClr val="tx1"/>
        </a:solidFill>
        <a:latin typeface="Arial" charset="0"/>
        <a:ea typeface="+mn-ea"/>
        <a:cs typeface="+mn-cs"/>
      </a:defRPr>
    </a:lvl2pPr>
    <a:lvl3pPr algn="l" fontAlgn="base" marL="914400" rtl="0">
      <a:spcBef>
        <a:spcPct val="30000"/>
      </a:spcBef>
      <a:spcAft>
        <a:spcPct val="0"/>
      </a:spcAft>
      <a:defRPr sz="1200" kern="1200">
        <a:solidFill>
          <a:schemeClr val="tx1"/>
        </a:solidFill>
        <a:latin typeface="Arial" charset="0"/>
        <a:ea typeface="+mn-ea"/>
        <a:cs typeface="+mn-cs"/>
      </a:defRPr>
    </a:lvl3pPr>
    <a:lvl4pPr algn="l" fontAlgn="base" marL="1371600" rtl="0">
      <a:spcBef>
        <a:spcPct val="30000"/>
      </a:spcBef>
      <a:spcAft>
        <a:spcPct val="0"/>
      </a:spcAft>
      <a:defRPr sz="1200" kern="1200">
        <a:solidFill>
          <a:schemeClr val="tx1"/>
        </a:solidFill>
        <a:latin typeface="Arial" charset="0"/>
        <a:ea typeface="+mn-ea"/>
        <a:cs typeface="+mn-cs"/>
      </a:defRPr>
    </a:lvl4pPr>
    <a:lvl5pPr algn="l" fontAlgn="base" marL="1828800" rtl="0">
      <a:spcBef>
        <a:spcPct val="30000"/>
      </a:spcBef>
      <a:spcAft>
        <a:spcPct val="0"/>
      </a:spcAft>
      <a:defRPr sz="1200" kern="1200">
        <a:solidFill>
          <a:schemeClr val="tx1"/>
        </a:solidFill>
        <a:latin typeface="Arial" charset="0"/>
        <a:ea typeface="+mn-ea"/>
        <a:cs typeface="+mn-cs"/>
      </a:defRPr>
    </a:lvl5pPr>
    <a:lvl6pPr algn="l" defTabSz="914400" eaLnBrk="1" hangingPunct="1" latinLnBrk="0" marL="2286000" rtl="0">
      <a:defRPr sz="1200" kern="1200">
        <a:solidFill>
          <a:schemeClr val="tx1"/>
        </a:solidFill>
        <a:latin typeface="+mn-lt"/>
        <a:ea typeface="+mn-ea"/>
        <a:cs typeface="+mn-cs"/>
      </a:defRPr>
    </a:lvl6pPr>
    <a:lvl7pPr algn="l" defTabSz="914400" eaLnBrk="1" hangingPunct="1" latinLnBrk="0" marL="2743200" rtl="0">
      <a:defRPr sz="1200" kern="1200">
        <a:solidFill>
          <a:schemeClr val="tx1"/>
        </a:solidFill>
        <a:latin typeface="+mn-lt"/>
        <a:ea typeface="+mn-ea"/>
        <a:cs typeface="+mn-cs"/>
      </a:defRPr>
    </a:lvl7pPr>
    <a:lvl8pPr algn="l" defTabSz="914400" eaLnBrk="1" hangingPunct="1" latinLnBrk="0" marL="3200400" rtl="0">
      <a:defRPr sz="1200" kern="1200">
        <a:solidFill>
          <a:schemeClr val="tx1"/>
        </a:solidFill>
        <a:latin typeface="+mn-lt"/>
        <a:ea typeface="+mn-ea"/>
        <a:cs typeface="+mn-cs"/>
      </a:defRPr>
    </a:lvl8pPr>
    <a:lvl9pPr algn="l" defTabSz="914400" eaLnBrk="1" hangingPunct="1" latinLnBrk="0" marL="3657600" rtl="0">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type="title">
  <p:cSld name="Title Slide">
    <p:spTree>
      <p:nvGrpSpPr>
        <p:cNvPr id="21" name=""/>
        <p:cNvGrpSpPr/>
        <p:nvPr/>
      </p:nvGrpSpPr>
      <p:grpSpPr>
        <a:xfrm>
          <a:off x="0" y="0"/>
          <a:ext cx="0" cy="0"/>
          <a:chOff x="0" y="0"/>
          <a:chExt cx="0" cy="0"/>
        </a:xfrm>
      </p:grpSpPr>
      <p:sp>
        <p:nvSpPr>
          <p:cNvPr id="1048581" name="Title 1"/>
          <p:cNvSpPr>
            <a:spLocks noGrp="1"/>
          </p:cNvSpPr>
          <p:nvPr>
            <p:ph type="ctrTitle"/>
          </p:nvPr>
        </p:nvSpPr>
        <p:spPr>
          <a:xfrm>
            <a:off x="685800" y="1122363"/>
            <a:ext cx="7772400" cy="2387600"/>
          </a:xfrm>
        </p:spPr>
        <p:txBody>
          <a:bodyPr anchor="b"/>
          <a:lstStyle>
            <a:lvl1pPr algn="ctr">
              <a:defRPr sz="6000"/>
            </a:lvl1pPr>
          </a:lstStyle>
          <a:p>
            <a:r>
              <a:rPr altLang="zh-CN" lang="en-US" smtClean="0"/>
              <a:t>Click to edit Master title style</a:t>
            </a:r>
            <a:endParaRPr dirty="0" lang="en-US"/>
          </a:p>
        </p:txBody>
      </p:sp>
      <p:sp>
        <p:nvSpPr>
          <p:cNvPr id="1048582" name="Subtitle 2"/>
          <p:cNvSpPr>
            <a:spLocks noGrp="1"/>
          </p:cNvSpPr>
          <p:nvPr>
            <p:ph type="subTitle" idx="1"/>
          </p:nvPr>
        </p:nvSpPr>
        <p:spPr>
          <a:xfrm>
            <a:off x="1143000" y="3602038"/>
            <a:ext cx="6858000" cy="1655762"/>
          </a:xfrm>
        </p:spPr>
        <p:txBody>
          <a:bodyPr/>
          <a:lstStyle>
            <a:lvl1pPr algn="ctr" indent="0" marL="0">
              <a:buNone/>
              <a:defRPr sz="2400"/>
            </a:lvl1pPr>
            <a:lvl2pPr algn="ctr" indent="0" marL="457200">
              <a:buNone/>
              <a:defRPr sz="2000"/>
            </a:lvl2pPr>
            <a:lvl3pPr algn="ctr" indent="0" marL="914400">
              <a:buNone/>
              <a:defRPr sz="1800"/>
            </a:lvl3pPr>
            <a:lvl4pPr algn="ctr" indent="0" marL="1371600">
              <a:buNone/>
              <a:defRPr sz="1600"/>
            </a:lvl4pPr>
            <a:lvl5pPr algn="ctr" indent="0" marL="1828800">
              <a:buNone/>
              <a:defRPr sz="1600"/>
            </a:lvl5pPr>
            <a:lvl6pPr algn="ctr" indent="0" marL="2286000">
              <a:buNone/>
              <a:defRPr sz="1600"/>
            </a:lvl6pPr>
            <a:lvl7pPr algn="ctr" indent="0" marL="2743200">
              <a:buNone/>
              <a:defRPr sz="1600"/>
            </a:lvl7pPr>
            <a:lvl8pPr algn="ctr" indent="0" marL="3200400">
              <a:buNone/>
              <a:defRPr sz="1600"/>
            </a:lvl8pPr>
            <a:lvl9pPr algn="ctr" indent="0" marL="3657600">
              <a:buNone/>
              <a:defRPr sz="1600"/>
            </a:lvl9pPr>
          </a:lstStyle>
          <a:p>
            <a:r>
              <a:rPr altLang="zh-CN" lang="en-US" smtClean="0"/>
              <a:t>Click to edit Master subtitle style</a:t>
            </a:r>
            <a:endParaRPr dirty="0" lang="en-US"/>
          </a:p>
        </p:txBody>
      </p:sp>
      <p:sp>
        <p:nvSpPr>
          <p:cNvPr id="1048583" name="Date Placeholder 3"/>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584" name="Footer Placeholder 4"/>
          <p:cNvSpPr>
            <a:spLocks noGrp="1"/>
          </p:cNvSpPr>
          <p:nvPr>
            <p:ph type="ftr" sz="quarter" idx="11"/>
          </p:nvPr>
        </p:nvSpPr>
        <p:spPr/>
        <p:txBody>
          <a:bodyPr/>
          <a:p>
            <a:endParaRPr altLang="en-US" lang="zh-CN"/>
          </a:p>
        </p:txBody>
      </p:sp>
      <p:sp>
        <p:nvSpPr>
          <p:cNvPr id="1048585" name="Slide Number Placeholder 5"/>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type="vertTx">
  <p:cSld name="Title and Vertical Text">
    <p:spTree>
      <p:nvGrpSpPr>
        <p:cNvPr id="34" name=""/>
        <p:cNvGrpSpPr/>
        <p:nvPr/>
      </p:nvGrpSpPr>
      <p:grpSpPr>
        <a:xfrm>
          <a:off x="0" y="0"/>
          <a:ext cx="0" cy="0"/>
          <a:chOff x="0" y="0"/>
          <a:chExt cx="0" cy="0"/>
        </a:xfrm>
      </p:grpSpPr>
      <p:sp>
        <p:nvSpPr>
          <p:cNvPr id="1048617" name="Title 1"/>
          <p:cNvSpPr>
            <a:spLocks noGrp="1"/>
          </p:cNvSpPr>
          <p:nvPr>
            <p:ph type="title"/>
          </p:nvPr>
        </p:nvSpPr>
        <p:spPr/>
        <p:txBody>
          <a:bodyPr/>
          <a:p>
            <a:r>
              <a:rPr altLang="zh-CN" lang="en-US" smtClean="0"/>
              <a:t>Click to edit Master title style</a:t>
            </a:r>
            <a:endParaRPr dirty="0" lang="en-US"/>
          </a:p>
        </p:txBody>
      </p:sp>
      <p:sp>
        <p:nvSpPr>
          <p:cNvPr id="1048618" name="Vertical Text Placeholder 2"/>
          <p:cNvSpPr>
            <a:spLocks noGrp="1"/>
          </p:cNvSpPr>
          <p:nvPr>
            <p:ph type="body" orient="vert" idx="1"/>
          </p:nvPr>
        </p:nvSpPr>
        <p:spPr/>
        <p:txBody>
          <a:bodyPr vert="eaVert"/>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19" name="Date Placeholder 3"/>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20" name="Footer Placeholder 4"/>
          <p:cNvSpPr>
            <a:spLocks noGrp="1"/>
          </p:cNvSpPr>
          <p:nvPr>
            <p:ph type="ftr" sz="quarter" idx="11"/>
          </p:nvPr>
        </p:nvSpPr>
        <p:spPr/>
        <p:txBody>
          <a:bodyPr/>
          <a:p>
            <a:endParaRPr altLang="en-US" lang="zh-CN"/>
          </a:p>
        </p:txBody>
      </p:sp>
      <p:sp>
        <p:nvSpPr>
          <p:cNvPr id="1048621" name="Slide Number Placeholder 5"/>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type="vertTitleAndTx">
  <p:cSld name="Vertical Title and Text">
    <p:spTree>
      <p:nvGrpSpPr>
        <p:cNvPr id="31" name=""/>
        <p:cNvGrpSpPr/>
        <p:nvPr/>
      </p:nvGrpSpPr>
      <p:grpSpPr>
        <a:xfrm>
          <a:off x="0" y="0"/>
          <a:ext cx="0" cy="0"/>
          <a:chOff x="0" y="0"/>
          <a:chExt cx="0" cy="0"/>
        </a:xfrm>
      </p:grpSpPr>
      <p:sp>
        <p:nvSpPr>
          <p:cNvPr id="1048601" name="Vertical Title 1"/>
          <p:cNvSpPr>
            <a:spLocks noGrp="1"/>
          </p:cNvSpPr>
          <p:nvPr>
            <p:ph type="title" orient="vert"/>
          </p:nvPr>
        </p:nvSpPr>
        <p:spPr>
          <a:xfrm>
            <a:off x="6543675" y="365125"/>
            <a:ext cx="1971675" cy="5811838"/>
          </a:xfrm>
        </p:spPr>
        <p:txBody>
          <a:bodyPr vert="eaVert"/>
          <a:p>
            <a:r>
              <a:rPr altLang="zh-CN" lang="en-US" smtClean="0"/>
              <a:t>Click to edit Master title style</a:t>
            </a:r>
            <a:endParaRPr dirty="0" lang="en-US"/>
          </a:p>
        </p:txBody>
      </p:sp>
      <p:sp>
        <p:nvSpPr>
          <p:cNvPr id="1048602" name="Vertical Text Placeholder 2"/>
          <p:cNvSpPr>
            <a:spLocks noGrp="1"/>
          </p:cNvSpPr>
          <p:nvPr>
            <p:ph type="body" orient="vert" idx="1"/>
          </p:nvPr>
        </p:nvSpPr>
        <p:spPr>
          <a:xfrm>
            <a:off x="628650" y="365125"/>
            <a:ext cx="5800725" cy="5811838"/>
          </a:xfrm>
        </p:spPr>
        <p:txBody>
          <a:bodyPr vert="eaVert"/>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03" name="Date Placeholder 3"/>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04" name="Footer Placeholder 4"/>
          <p:cNvSpPr>
            <a:spLocks noGrp="1"/>
          </p:cNvSpPr>
          <p:nvPr>
            <p:ph type="ftr" sz="quarter" idx="11"/>
          </p:nvPr>
        </p:nvSpPr>
        <p:spPr/>
        <p:txBody>
          <a:bodyPr/>
          <a:p>
            <a:endParaRPr altLang="en-US" lang="zh-CN"/>
          </a:p>
        </p:txBody>
      </p:sp>
      <p:sp>
        <p:nvSpPr>
          <p:cNvPr id="1048605" name="Slide Number Placeholder 5"/>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type="obj">
  <p:cSld name="Title and Content">
    <p:spTree>
      <p:nvGrpSpPr>
        <p:cNvPr id="32" name=""/>
        <p:cNvGrpSpPr/>
        <p:nvPr/>
      </p:nvGrpSpPr>
      <p:grpSpPr>
        <a:xfrm>
          <a:off x="0" y="0"/>
          <a:ext cx="0" cy="0"/>
          <a:chOff x="0" y="0"/>
          <a:chExt cx="0" cy="0"/>
        </a:xfrm>
      </p:grpSpPr>
      <p:sp>
        <p:nvSpPr>
          <p:cNvPr id="1048606" name="Title 1"/>
          <p:cNvSpPr>
            <a:spLocks noGrp="1"/>
          </p:cNvSpPr>
          <p:nvPr>
            <p:ph type="title"/>
          </p:nvPr>
        </p:nvSpPr>
        <p:spPr/>
        <p:txBody>
          <a:bodyPr/>
          <a:p>
            <a:r>
              <a:rPr altLang="zh-CN" lang="en-US" smtClean="0"/>
              <a:t>Click to edit Master title style</a:t>
            </a:r>
            <a:endParaRPr dirty="0" lang="en-US"/>
          </a:p>
        </p:txBody>
      </p:sp>
      <p:sp>
        <p:nvSpPr>
          <p:cNvPr id="1048607" name="Content Placeholder 2"/>
          <p:cNvSpPr>
            <a:spLocks noGrp="1"/>
          </p:cNvSpPr>
          <p:nvPr>
            <p:ph idx="1"/>
          </p:nvPr>
        </p:nvSpPr>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08" name="Date Placeholder 3"/>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09" name="Footer Placeholder 4"/>
          <p:cNvSpPr>
            <a:spLocks noGrp="1"/>
          </p:cNvSpPr>
          <p:nvPr>
            <p:ph type="ftr" sz="quarter" idx="11"/>
          </p:nvPr>
        </p:nvSpPr>
        <p:spPr/>
        <p:txBody>
          <a:bodyPr/>
          <a:p>
            <a:endParaRPr altLang="en-US" lang="zh-CN"/>
          </a:p>
        </p:txBody>
      </p:sp>
      <p:sp>
        <p:nvSpPr>
          <p:cNvPr id="1048610" name="Slide Number Placeholder 5"/>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type="secHead">
  <p:cSld name="Section Header">
    <p:spTree>
      <p:nvGrpSpPr>
        <p:cNvPr id="35" name=""/>
        <p:cNvGrpSpPr/>
        <p:nvPr/>
      </p:nvGrpSpPr>
      <p:grpSpPr>
        <a:xfrm>
          <a:off x="0" y="0"/>
          <a:ext cx="0" cy="0"/>
          <a:chOff x="0" y="0"/>
          <a:chExt cx="0" cy="0"/>
        </a:xfrm>
      </p:grpSpPr>
      <p:sp>
        <p:nvSpPr>
          <p:cNvPr id="1048622" name="Title 1"/>
          <p:cNvSpPr>
            <a:spLocks noGrp="1"/>
          </p:cNvSpPr>
          <p:nvPr>
            <p:ph type="title"/>
          </p:nvPr>
        </p:nvSpPr>
        <p:spPr>
          <a:xfrm>
            <a:off x="623888" y="1709739"/>
            <a:ext cx="7886700" cy="2852737"/>
          </a:xfrm>
        </p:spPr>
        <p:txBody>
          <a:bodyPr anchor="b"/>
          <a:lstStyle>
            <a:lvl1pPr>
              <a:defRPr sz="6000"/>
            </a:lvl1pPr>
          </a:lstStyle>
          <a:p>
            <a:r>
              <a:rPr altLang="zh-CN" lang="en-US" smtClean="0"/>
              <a:t>Click to edit Master title style</a:t>
            </a:r>
            <a:endParaRPr dirty="0" lang="en-US"/>
          </a:p>
        </p:txBody>
      </p:sp>
      <p:sp>
        <p:nvSpPr>
          <p:cNvPr id="1048623" name="Text Placeholder 2"/>
          <p:cNvSpPr>
            <a:spLocks noGrp="1"/>
          </p:cNvSpPr>
          <p:nvPr>
            <p:ph type="body" idx="1"/>
          </p:nvPr>
        </p:nvSpPr>
        <p:spPr>
          <a:xfrm>
            <a:off x="623888" y="4589464"/>
            <a:ext cx="7886700" cy="1500187"/>
          </a:xfrm>
        </p:spPr>
        <p:txBody>
          <a:bodyPr/>
          <a:lstStyle>
            <a:lvl1pPr indent="0" marL="0">
              <a:buNone/>
              <a:defRPr sz="2400">
                <a:solidFill>
                  <a:schemeClr val="tx1"/>
                </a:solidFill>
              </a:defRPr>
            </a:lvl1pPr>
            <a:lvl2pPr indent="0" marL="457200">
              <a:buNone/>
              <a:defRPr sz="2000">
                <a:solidFill>
                  <a:schemeClr val="tx1">
                    <a:tint val="75000"/>
                  </a:schemeClr>
                </a:solidFill>
              </a:defRPr>
            </a:lvl2pPr>
            <a:lvl3pPr indent="0" marL="914400">
              <a:buNone/>
              <a:defRPr sz="1800">
                <a:solidFill>
                  <a:schemeClr val="tx1">
                    <a:tint val="75000"/>
                  </a:schemeClr>
                </a:solidFill>
              </a:defRPr>
            </a:lvl3pPr>
            <a:lvl4pPr indent="0" marL="1371600">
              <a:buNone/>
              <a:defRPr sz="1600">
                <a:solidFill>
                  <a:schemeClr val="tx1">
                    <a:tint val="75000"/>
                  </a:schemeClr>
                </a:solidFill>
              </a:defRPr>
            </a:lvl4pPr>
            <a:lvl5pPr indent="0" marL="1828800">
              <a:buNone/>
              <a:defRPr sz="1600">
                <a:solidFill>
                  <a:schemeClr val="tx1">
                    <a:tint val="75000"/>
                  </a:schemeClr>
                </a:solidFill>
              </a:defRPr>
            </a:lvl5pPr>
            <a:lvl6pPr indent="0" marL="2286000">
              <a:buNone/>
              <a:defRPr sz="1600">
                <a:solidFill>
                  <a:schemeClr val="tx1">
                    <a:tint val="75000"/>
                  </a:schemeClr>
                </a:solidFill>
              </a:defRPr>
            </a:lvl6pPr>
            <a:lvl7pPr indent="0" marL="2743200">
              <a:buNone/>
              <a:defRPr sz="1600">
                <a:solidFill>
                  <a:schemeClr val="tx1">
                    <a:tint val="75000"/>
                  </a:schemeClr>
                </a:solidFill>
              </a:defRPr>
            </a:lvl7pPr>
            <a:lvl8pPr indent="0" marL="3200400">
              <a:buNone/>
              <a:defRPr sz="1600">
                <a:solidFill>
                  <a:schemeClr val="tx1">
                    <a:tint val="75000"/>
                  </a:schemeClr>
                </a:solidFill>
              </a:defRPr>
            </a:lvl8pPr>
            <a:lvl9pPr indent="0" marL="3657600">
              <a:buNone/>
              <a:defRPr sz="1600">
                <a:solidFill>
                  <a:schemeClr val="tx1">
                    <a:tint val="75000"/>
                  </a:schemeClr>
                </a:solidFill>
              </a:defRPr>
            </a:lvl9pPr>
          </a:lstStyle>
          <a:p>
            <a:pPr lvl="0"/>
            <a:r>
              <a:rPr altLang="zh-CN" lang="en-US" smtClean="0"/>
              <a:t>Click to edit Master text styles</a:t>
            </a:r>
          </a:p>
        </p:txBody>
      </p:sp>
      <p:sp>
        <p:nvSpPr>
          <p:cNvPr id="1048624" name="Date Placeholder 3"/>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25" name="Footer Placeholder 4"/>
          <p:cNvSpPr>
            <a:spLocks noGrp="1"/>
          </p:cNvSpPr>
          <p:nvPr>
            <p:ph type="ftr" sz="quarter" idx="11"/>
          </p:nvPr>
        </p:nvSpPr>
        <p:spPr/>
        <p:txBody>
          <a:bodyPr/>
          <a:p>
            <a:endParaRPr altLang="en-US" lang="zh-CN"/>
          </a:p>
        </p:txBody>
      </p:sp>
      <p:sp>
        <p:nvSpPr>
          <p:cNvPr id="1048626" name="Slide Number Placeholder 5"/>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type="twoObj">
  <p:cSld name="Two Content">
    <p:spTree>
      <p:nvGrpSpPr>
        <p:cNvPr id="36" name=""/>
        <p:cNvGrpSpPr/>
        <p:nvPr/>
      </p:nvGrpSpPr>
      <p:grpSpPr>
        <a:xfrm>
          <a:off x="0" y="0"/>
          <a:ext cx="0" cy="0"/>
          <a:chOff x="0" y="0"/>
          <a:chExt cx="0" cy="0"/>
        </a:xfrm>
      </p:grpSpPr>
      <p:sp>
        <p:nvSpPr>
          <p:cNvPr id="1048627" name="Title 1"/>
          <p:cNvSpPr>
            <a:spLocks noGrp="1"/>
          </p:cNvSpPr>
          <p:nvPr>
            <p:ph type="title"/>
          </p:nvPr>
        </p:nvSpPr>
        <p:spPr/>
        <p:txBody>
          <a:bodyPr/>
          <a:p>
            <a:r>
              <a:rPr altLang="zh-CN" lang="en-US" smtClean="0"/>
              <a:t>Click to edit Master title style</a:t>
            </a:r>
            <a:endParaRPr dirty="0" lang="en-US"/>
          </a:p>
        </p:txBody>
      </p:sp>
      <p:sp>
        <p:nvSpPr>
          <p:cNvPr id="1048628" name="Content Placeholder 2"/>
          <p:cNvSpPr>
            <a:spLocks noGrp="1"/>
          </p:cNvSpPr>
          <p:nvPr>
            <p:ph sz="half" idx="1"/>
          </p:nvPr>
        </p:nvSpPr>
        <p:spPr>
          <a:xfrm>
            <a:off x="628650" y="1825625"/>
            <a:ext cx="3886200" cy="4351338"/>
          </a:xfrm>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29" name="Content Placeholder 3"/>
          <p:cNvSpPr>
            <a:spLocks noGrp="1"/>
          </p:cNvSpPr>
          <p:nvPr>
            <p:ph sz="half" idx="2"/>
          </p:nvPr>
        </p:nvSpPr>
        <p:spPr>
          <a:xfrm>
            <a:off x="4629150" y="1825625"/>
            <a:ext cx="3886200" cy="4351338"/>
          </a:xfrm>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30" name="Date Placeholder 4"/>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31" name="Footer Placeholder 5"/>
          <p:cNvSpPr>
            <a:spLocks noGrp="1"/>
          </p:cNvSpPr>
          <p:nvPr>
            <p:ph type="ftr" sz="quarter" idx="11"/>
          </p:nvPr>
        </p:nvSpPr>
        <p:spPr/>
        <p:txBody>
          <a:bodyPr/>
          <a:p>
            <a:endParaRPr altLang="en-US" lang="zh-CN"/>
          </a:p>
        </p:txBody>
      </p:sp>
      <p:sp>
        <p:nvSpPr>
          <p:cNvPr id="1048632" name="Slide Number Placeholder 6"/>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type="twoTxTwoObj">
  <p:cSld name="Comparison">
    <p:spTree>
      <p:nvGrpSpPr>
        <p:cNvPr id="37" name=""/>
        <p:cNvGrpSpPr/>
        <p:nvPr/>
      </p:nvGrpSpPr>
      <p:grpSpPr>
        <a:xfrm>
          <a:off x="0" y="0"/>
          <a:ext cx="0" cy="0"/>
          <a:chOff x="0" y="0"/>
          <a:chExt cx="0" cy="0"/>
        </a:xfrm>
      </p:grpSpPr>
      <p:sp>
        <p:nvSpPr>
          <p:cNvPr id="1048633" name="Title 1"/>
          <p:cNvSpPr>
            <a:spLocks noGrp="1"/>
          </p:cNvSpPr>
          <p:nvPr>
            <p:ph type="title"/>
          </p:nvPr>
        </p:nvSpPr>
        <p:spPr>
          <a:xfrm>
            <a:off x="629841" y="365126"/>
            <a:ext cx="7886700" cy="1325563"/>
          </a:xfrm>
        </p:spPr>
        <p:txBody>
          <a:bodyPr/>
          <a:p>
            <a:r>
              <a:rPr altLang="zh-CN" lang="en-US" smtClean="0"/>
              <a:t>Click to edit Master title style</a:t>
            </a:r>
            <a:endParaRPr dirty="0" lang="en-US"/>
          </a:p>
        </p:txBody>
      </p:sp>
      <p:sp>
        <p:nvSpPr>
          <p:cNvPr id="1048634" name="Text Placeholder 2"/>
          <p:cNvSpPr>
            <a:spLocks noGrp="1"/>
          </p:cNvSpPr>
          <p:nvPr>
            <p:ph type="body" idx="1"/>
          </p:nvPr>
        </p:nvSpPr>
        <p:spPr>
          <a:xfrm>
            <a:off x="629842" y="1681163"/>
            <a:ext cx="3868340" cy="823912"/>
          </a:xfrm>
        </p:spPr>
        <p:txBody>
          <a:bodyPr anchor="b"/>
          <a:lstStyle>
            <a:lvl1pPr indent="0" marL="0">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altLang="zh-CN" lang="en-US" smtClean="0"/>
              <a:t>Click to edit Master text styles</a:t>
            </a:r>
          </a:p>
        </p:txBody>
      </p:sp>
      <p:sp>
        <p:nvSpPr>
          <p:cNvPr id="1048635" name="Content Placeholder 3"/>
          <p:cNvSpPr>
            <a:spLocks noGrp="1"/>
          </p:cNvSpPr>
          <p:nvPr>
            <p:ph sz="half" idx="2"/>
          </p:nvPr>
        </p:nvSpPr>
        <p:spPr>
          <a:xfrm>
            <a:off x="629842" y="2505075"/>
            <a:ext cx="3868340" cy="3684588"/>
          </a:xfrm>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36" name="Text Placeholder 4"/>
          <p:cNvSpPr>
            <a:spLocks noGrp="1"/>
          </p:cNvSpPr>
          <p:nvPr>
            <p:ph type="body" sz="quarter" idx="3"/>
          </p:nvPr>
        </p:nvSpPr>
        <p:spPr>
          <a:xfrm>
            <a:off x="4629150" y="1681163"/>
            <a:ext cx="3887391" cy="823912"/>
          </a:xfrm>
        </p:spPr>
        <p:txBody>
          <a:bodyPr anchor="b"/>
          <a:lstStyle>
            <a:lvl1pPr indent="0" marL="0">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altLang="zh-CN" lang="en-US" smtClean="0"/>
              <a:t>Click to edit Master text styles</a:t>
            </a:r>
          </a:p>
        </p:txBody>
      </p:sp>
      <p:sp>
        <p:nvSpPr>
          <p:cNvPr id="1048637" name="Content Placeholder 5"/>
          <p:cNvSpPr>
            <a:spLocks noGrp="1"/>
          </p:cNvSpPr>
          <p:nvPr>
            <p:ph sz="quarter" idx="4"/>
          </p:nvPr>
        </p:nvSpPr>
        <p:spPr>
          <a:xfrm>
            <a:off x="4629150" y="2505075"/>
            <a:ext cx="3887391" cy="3684588"/>
          </a:xfrm>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38" name="Date Placeholder 6"/>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39" name="Footer Placeholder 7"/>
          <p:cNvSpPr>
            <a:spLocks noGrp="1"/>
          </p:cNvSpPr>
          <p:nvPr>
            <p:ph type="ftr" sz="quarter" idx="11"/>
          </p:nvPr>
        </p:nvSpPr>
        <p:spPr/>
        <p:txBody>
          <a:bodyPr/>
          <a:p>
            <a:endParaRPr altLang="en-US" lang="zh-CN"/>
          </a:p>
        </p:txBody>
      </p:sp>
      <p:sp>
        <p:nvSpPr>
          <p:cNvPr id="1048640" name="Slide Number Placeholder 8"/>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type="titleOnly">
  <p:cSld name="Title Only">
    <p:spTree>
      <p:nvGrpSpPr>
        <p:cNvPr id="30" name=""/>
        <p:cNvGrpSpPr/>
        <p:nvPr/>
      </p:nvGrpSpPr>
      <p:grpSpPr>
        <a:xfrm>
          <a:off x="0" y="0"/>
          <a:ext cx="0" cy="0"/>
          <a:chOff x="0" y="0"/>
          <a:chExt cx="0" cy="0"/>
        </a:xfrm>
      </p:grpSpPr>
      <p:sp>
        <p:nvSpPr>
          <p:cNvPr id="1048597" name="Title 1"/>
          <p:cNvSpPr>
            <a:spLocks noGrp="1"/>
          </p:cNvSpPr>
          <p:nvPr>
            <p:ph type="title"/>
          </p:nvPr>
        </p:nvSpPr>
        <p:spPr/>
        <p:txBody>
          <a:bodyPr/>
          <a:p>
            <a:r>
              <a:rPr altLang="zh-CN" lang="en-US" smtClean="0"/>
              <a:t>Click to edit Master title style</a:t>
            </a:r>
            <a:endParaRPr dirty="0" lang="en-US"/>
          </a:p>
        </p:txBody>
      </p:sp>
      <p:sp>
        <p:nvSpPr>
          <p:cNvPr id="1048598" name="Date Placeholder 2"/>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599" name="Footer Placeholder 3"/>
          <p:cNvSpPr>
            <a:spLocks noGrp="1"/>
          </p:cNvSpPr>
          <p:nvPr>
            <p:ph type="ftr" sz="quarter" idx="11"/>
          </p:nvPr>
        </p:nvSpPr>
        <p:spPr/>
        <p:txBody>
          <a:bodyPr/>
          <a:p>
            <a:endParaRPr altLang="en-US" lang="zh-CN"/>
          </a:p>
        </p:txBody>
      </p:sp>
      <p:sp>
        <p:nvSpPr>
          <p:cNvPr id="1048600" name="Slide Number Placeholder 4"/>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type="blank">
  <p:cSld name="Blank">
    <p:spTree>
      <p:nvGrpSpPr>
        <p:cNvPr id="23" name=""/>
        <p:cNvGrpSpPr/>
        <p:nvPr/>
      </p:nvGrpSpPr>
      <p:grpSpPr>
        <a:xfrm>
          <a:off x="0" y="0"/>
          <a:ext cx="0" cy="0"/>
          <a:chOff x="0" y="0"/>
          <a:chExt cx="0" cy="0"/>
        </a:xfrm>
      </p:grpSpPr>
      <p:sp>
        <p:nvSpPr>
          <p:cNvPr id="1048588" name="Date Placeholder 1"/>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589" name="Footer Placeholder 2"/>
          <p:cNvSpPr>
            <a:spLocks noGrp="1"/>
          </p:cNvSpPr>
          <p:nvPr>
            <p:ph type="ftr" sz="quarter" idx="11"/>
          </p:nvPr>
        </p:nvSpPr>
        <p:spPr/>
        <p:txBody>
          <a:bodyPr/>
          <a:p>
            <a:endParaRPr altLang="en-US" lang="zh-CN"/>
          </a:p>
        </p:txBody>
      </p:sp>
      <p:sp>
        <p:nvSpPr>
          <p:cNvPr id="1048590" name="Slide Number Placeholder 3"/>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type="objTx">
  <p:cSld name="Content with Caption">
    <p:spTree>
      <p:nvGrpSpPr>
        <p:cNvPr id="38" name=""/>
        <p:cNvGrpSpPr/>
        <p:nvPr/>
      </p:nvGrpSpPr>
      <p:grpSpPr>
        <a:xfrm>
          <a:off x="0" y="0"/>
          <a:ext cx="0" cy="0"/>
          <a:chOff x="0" y="0"/>
          <a:chExt cx="0" cy="0"/>
        </a:xfrm>
      </p:grpSpPr>
      <p:sp>
        <p:nvSpPr>
          <p:cNvPr id="1048641" name="Title 1"/>
          <p:cNvSpPr>
            <a:spLocks noGrp="1"/>
          </p:cNvSpPr>
          <p:nvPr>
            <p:ph type="title"/>
          </p:nvPr>
        </p:nvSpPr>
        <p:spPr>
          <a:xfrm>
            <a:off x="629841" y="457200"/>
            <a:ext cx="2949178" cy="1600200"/>
          </a:xfrm>
        </p:spPr>
        <p:txBody>
          <a:bodyPr anchor="b"/>
          <a:lstStyle>
            <a:lvl1pPr>
              <a:defRPr sz="3200"/>
            </a:lvl1pPr>
          </a:lstStyle>
          <a:p>
            <a:r>
              <a:rPr altLang="zh-CN" lang="en-US" smtClean="0"/>
              <a:t>Click to edit Master title style</a:t>
            </a:r>
            <a:endParaRPr dirty="0" lang="en-US"/>
          </a:p>
        </p:txBody>
      </p:sp>
      <p:sp>
        <p:nvSpPr>
          <p:cNvPr id="1048642"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43" name="Text Placeholder 3"/>
          <p:cNvSpPr>
            <a:spLocks noGrp="1"/>
          </p:cNvSpPr>
          <p:nvPr>
            <p:ph type="body" sz="half" idx="2"/>
          </p:nvPr>
        </p:nvSpPr>
        <p:spPr>
          <a:xfrm>
            <a:off x="629841" y="2057400"/>
            <a:ext cx="2949178" cy="3811588"/>
          </a:xfrm>
        </p:spPr>
        <p:txBody>
          <a:bodyPr/>
          <a:lstStyle>
            <a:lvl1pPr indent="0" marL="0">
              <a:buNone/>
              <a:defRPr sz="1600"/>
            </a:lvl1pPr>
            <a:lvl2pPr indent="0" marL="457200">
              <a:buNone/>
              <a:defRPr sz="1400"/>
            </a:lvl2pPr>
            <a:lvl3pPr indent="0" marL="914400">
              <a:buNone/>
              <a:defRPr sz="1200"/>
            </a:lvl3pPr>
            <a:lvl4pPr indent="0" marL="1371600">
              <a:buNone/>
              <a:defRPr sz="1000"/>
            </a:lvl4pPr>
            <a:lvl5pPr indent="0" marL="1828800">
              <a:buNone/>
              <a:defRPr sz="1000"/>
            </a:lvl5pPr>
            <a:lvl6pPr indent="0" marL="2286000">
              <a:buNone/>
              <a:defRPr sz="1000"/>
            </a:lvl6pPr>
            <a:lvl7pPr indent="0" marL="2743200">
              <a:buNone/>
              <a:defRPr sz="1000"/>
            </a:lvl7pPr>
            <a:lvl8pPr indent="0" marL="3200400">
              <a:buNone/>
              <a:defRPr sz="1000"/>
            </a:lvl8pPr>
            <a:lvl9pPr indent="0" marL="3657600">
              <a:buNone/>
              <a:defRPr sz="1000"/>
            </a:lvl9pPr>
          </a:lstStyle>
          <a:p>
            <a:pPr lvl="0"/>
            <a:r>
              <a:rPr altLang="zh-CN" lang="en-US" smtClean="0"/>
              <a:t>Click to edit Master text styles</a:t>
            </a:r>
          </a:p>
        </p:txBody>
      </p:sp>
      <p:sp>
        <p:nvSpPr>
          <p:cNvPr id="1048644" name="Date Placeholder 4"/>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45" name="Footer Placeholder 5"/>
          <p:cNvSpPr>
            <a:spLocks noGrp="1"/>
          </p:cNvSpPr>
          <p:nvPr>
            <p:ph type="ftr" sz="quarter" idx="11"/>
          </p:nvPr>
        </p:nvSpPr>
        <p:spPr/>
        <p:txBody>
          <a:bodyPr/>
          <a:p>
            <a:endParaRPr altLang="en-US" lang="zh-CN"/>
          </a:p>
        </p:txBody>
      </p:sp>
      <p:sp>
        <p:nvSpPr>
          <p:cNvPr id="1048646" name="Slide Number Placeholder 6"/>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type="picTx">
  <p:cSld name="Picture with Caption">
    <p:spTree>
      <p:nvGrpSpPr>
        <p:cNvPr id="33" name=""/>
        <p:cNvGrpSpPr/>
        <p:nvPr/>
      </p:nvGrpSpPr>
      <p:grpSpPr>
        <a:xfrm>
          <a:off x="0" y="0"/>
          <a:ext cx="0" cy="0"/>
          <a:chOff x="0" y="0"/>
          <a:chExt cx="0" cy="0"/>
        </a:xfrm>
      </p:grpSpPr>
      <p:sp>
        <p:nvSpPr>
          <p:cNvPr id="1048611" name="Title 1"/>
          <p:cNvSpPr>
            <a:spLocks noGrp="1"/>
          </p:cNvSpPr>
          <p:nvPr>
            <p:ph type="title"/>
          </p:nvPr>
        </p:nvSpPr>
        <p:spPr>
          <a:xfrm>
            <a:off x="629841" y="457200"/>
            <a:ext cx="2949178" cy="1600200"/>
          </a:xfrm>
        </p:spPr>
        <p:txBody>
          <a:bodyPr anchor="b"/>
          <a:lstStyle>
            <a:lvl1pPr>
              <a:defRPr sz="3200"/>
            </a:lvl1pPr>
          </a:lstStyle>
          <a:p>
            <a:r>
              <a:rPr altLang="zh-CN" lang="en-US" smtClean="0"/>
              <a:t>Click to edit Master title style</a:t>
            </a:r>
            <a:endParaRPr dirty="0" lang="en-US"/>
          </a:p>
        </p:txBody>
      </p:sp>
      <p:sp>
        <p:nvSpPr>
          <p:cNvPr id="1048612" name="Picture Placeholder 2"/>
          <p:cNvSpPr>
            <a:spLocks noChangeAspect="1" noGrp="1"/>
          </p:cNvSpPr>
          <p:nvPr>
            <p:ph type="pic" idx="1"/>
          </p:nvPr>
        </p:nvSpPr>
        <p:spPr>
          <a:xfrm>
            <a:off x="3887391" y="987426"/>
            <a:ext cx="4629150" cy="4873625"/>
          </a:xfrm>
        </p:spPr>
        <p:txBody>
          <a:bodyPr anchor="t"/>
          <a:lstStyle>
            <a:lvl1pPr indent="0" marL="0">
              <a:buNone/>
              <a:defRPr sz="3200"/>
            </a:lvl1pPr>
            <a:lvl2pPr indent="0" marL="457200">
              <a:buNone/>
              <a:defRPr sz="2800"/>
            </a:lvl2pPr>
            <a:lvl3pPr indent="0" marL="914400">
              <a:buNone/>
              <a:defRPr sz="2400"/>
            </a:lvl3pPr>
            <a:lvl4pPr indent="0" marL="1371600">
              <a:buNone/>
              <a:defRPr sz="2000"/>
            </a:lvl4pPr>
            <a:lvl5pPr indent="0" marL="1828800">
              <a:buNone/>
              <a:defRPr sz="2000"/>
            </a:lvl5pPr>
            <a:lvl6pPr indent="0" marL="2286000">
              <a:buNone/>
              <a:defRPr sz="2000"/>
            </a:lvl6pPr>
            <a:lvl7pPr indent="0" marL="2743200">
              <a:buNone/>
              <a:defRPr sz="2000"/>
            </a:lvl7pPr>
            <a:lvl8pPr indent="0" marL="3200400">
              <a:buNone/>
              <a:defRPr sz="2000"/>
            </a:lvl8pPr>
            <a:lvl9pPr indent="0" marL="3657600">
              <a:buNone/>
              <a:defRPr sz="2000"/>
            </a:lvl9pPr>
          </a:lstStyle>
          <a:p>
            <a:r>
              <a:rPr altLang="zh-CN" lang="en-US" smtClean="0"/>
              <a:t>Click icon to add picture</a:t>
            </a:r>
            <a:endParaRPr dirty="0" lang="en-US"/>
          </a:p>
        </p:txBody>
      </p:sp>
      <p:sp>
        <p:nvSpPr>
          <p:cNvPr id="1048613" name="Text Placeholder 3"/>
          <p:cNvSpPr>
            <a:spLocks noGrp="1"/>
          </p:cNvSpPr>
          <p:nvPr>
            <p:ph type="body" sz="half" idx="2"/>
          </p:nvPr>
        </p:nvSpPr>
        <p:spPr>
          <a:xfrm>
            <a:off x="629841" y="2057400"/>
            <a:ext cx="2949178" cy="3811588"/>
          </a:xfrm>
        </p:spPr>
        <p:txBody>
          <a:bodyPr/>
          <a:lstStyle>
            <a:lvl1pPr indent="0" marL="0">
              <a:buNone/>
              <a:defRPr sz="1600"/>
            </a:lvl1pPr>
            <a:lvl2pPr indent="0" marL="457200">
              <a:buNone/>
              <a:defRPr sz="1400"/>
            </a:lvl2pPr>
            <a:lvl3pPr indent="0" marL="914400">
              <a:buNone/>
              <a:defRPr sz="1200"/>
            </a:lvl3pPr>
            <a:lvl4pPr indent="0" marL="1371600">
              <a:buNone/>
              <a:defRPr sz="1000"/>
            </a:lvl4pPr>
            <a:lvl5pPr indent="0" marL="1828800">
              <a:buNone/>
              <a:defRPr sz="1000"/>
            </a:lvl5pPr>
            <a:lvl6pPr indent="0" marL="2286000">
              <a:buNone/>
              <a:defRPr sz="1000"/>
            </a:lvl6pPr>
            <a:lvl7pPr indent="0" marL="2743200">
              <a:buNone/>
              <a:defRPr sz="1000"/>
            </a:lvl7pPr>
            <a:lvl8pPr indent="0" marL="3200400">
              <a:buNone/>
              <a:defRPr sz="1000"/>
            </a:lvl8pPr>
            <a:lvl9pPr indent="0" marL="3657600">
              <a:buNone/>
              <a:defRPr sz="1000"/>
            </a:lvl9pPr>
          </a:lstStyle>
          <a:p>
            <a:pPr lvl="0"/>
            <a:r>
              <a:rPr altLang="zh-CN" lang="en-US" smtClean="0"/>
              <a:t>Click to edit Master text styles</a:t>
            </a:r>
          </a:p>
        </p:txBody>
      </p:sp>
      <p:sp>
        <p:nvSpPr>
          <p:cNvPr id="1048614" name="Date Placeholder 4"/>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15" name="Footer Placeholder 5"/>
          <p:cNvSpPr>
            <a:spLocks noGrp="1"/>
          </p:cNvSpPr>
          <p:nvPr>
            <p:ph type="ftr" sz="quarter" idx="11"/>
          </p:nvPr>
        </p:nvSpPr>
        <p:spPr/>
        <p:txBody>
          <a:bodyPr/>
          <a:p>
            <a:endParaRPr altLang="en-US" lang="zh-CN"/>
          </a:p>
        </p:txBody>
      </p:sp>
      <p:sp>
        <p:nvSpPr>
          <p:cNvPr id="1048616" name="Slide Number Placeholder 6"/>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9" name=""/>
        <p:cNvGrpSpPr/>
        <p:nvPr/>
      </p:nvGrpSpPr>
      <p:grpSpPr>
        <a:xfrm>
          <a:off x="0" y="0"/>
          <a:ext cx="0" cy="0"/>
          <a:chOff x="0" y="0"/>
          <a:chExt cx="0" cy="0"/>
        </a:xfrm>
      </p:grpSpPr>
      <p:sp>
        <p:nvSpPr>
          <p:cNvPr id="1048576" name="Title Placeholder 1"/>
          <p:cNvSpPr>
            <a:spLocks noGrp="1"/>
          </p:cNvSpPr>
          <p:nvPr>
            <p:ph type="title"/>
          </p:nvPr>
        </p:nvSpPr>
        <p:spPr>
          <a:xfrm>
            <a:off x="628650" y="365126"/>
            <a:ext cx="7886700" cy="1325563"/>
          </a:xfrm>
          <a:prstGeom prst="rect"/>
        </p:spPr>
        <p:txBody>
          <a:bodyPr anchor="ctr" bIns="45720" lIns="91440" rIns="91440" rtlCol="0" tIns="45720" vert="horz">
            <a:normAutofit/>
          </a:bodyPr>
          <a:p>
            <a:r>
              <a:rPr altLang="zh-CN" lang="en-US" smtClean="0"/>
              <a:t>Click to edit Master title style</a:t>
            </a:r>
            <a:endParaRPr dirty="0" lang="en-US"/>
          </a:p>
        </p:txBody>
      </p:sp>
      <p:sp>
        <p:nvSpPr>
          <p:cNvPr id="1048577" name="Text Placeholder 2"/>
          <p:cNvSpPr>
            <a:spLocks noGrp="1"/>
          </p:cNvSpPr>
          <p:nvPr>
            <p:ph type="body" idx="1"/>
          </p:nvPr>
        </p:nvSpPr>
        <p:spPr>
          <a:xfrm>
            <a:off x="628650" y="1825625"/>
            <a:ext cx="7886700" cy="4351338"/>
          </a:xfrm>
          <a:prstGeom prst="rect"/>
        </p:spPr>
        <p:txBody>
          <a:bodyPr bIns="45720" lIns="91440" rIns="91440" rtlCol="0" tIns="45720" vert="horz">
            <a:normAutofit/>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578" name="Date Placeholder 3"/>
          <p:cNvSpPr>
            <a:spLocks noGrp="1"/>
          </p:cNvSpPr>
          <p:nvPr>
            <p:ph type="dt" sz="half" idx="2"/>
          </p:nvPr>
        </p:nvSpPr>
        <p:spPr>
          <a:xfrm>
            <a:off x="628650" y="6356351"/>
            <a:ext cx="2057400" cy="365125"/>
          </a:xfrm>
          <a:prstGeom prst="rect"/>
        </p:spPr>
        <p:txBody>
          <a:bodyPr anchor="ctr" bIns="45720" lIns="91440" rIns="91440" rtlCol="0" tIns="45720" vert="horz"/>
          <a:lstStyle>
            <a:lvl1pPr algn="l">
              <a:defRPr sz="1200">
                <a:solidFill>
                  <a:schemeClr val="tx1">
                    <a:tint val="75000"/>
                  </a:schemeClr>
                </a:solidFill>
              </a:defRPr>
            </a:lvl1pPr>
          </a:lstStyle>
          <a:p>
            <a:fld id="{70BC1078-46ED-40F9-8930-935BAD7C2B02}" type="datetimeFigureOut">
              <a:rPr altLang="en-US" lang="zh-CN" smtClean="0"/>
              <a:t>2015/5/12</a:t>
            </a:fld>
            <a:endParaRPr altLang="en-US" lang="zh-CN"/>
          </a:p>
        </p:txBody>
      </p:sp>
      <p:sp>
        <p:nvSpPr>
          <p:cNvPr id="1048579" name="Footer Placeholder 4"/>
          <p:cNvSpPr>
            <a:spLocks noGrp="1"/>
          </p:cNvSpPr>
          <p:nvPr>
            <p:ph type="ftr" sz="quarter" idx="3"/>
          </p:nvPr>
        </p:nvSpPr>
        <p:spPr>
          <a:xfrm>
            <a:off x="3028950" y="6356351"/>
            <a:ext cx="3086100" cy="365125"/>
          </a:xfrm>
          <a:prstGeom prst="rect"/>
        </p:spPr>
        <p:txBody>
          <a:bodyPr anchor="ctr" bIns="45720" lIns="91440" rIns="91440" rtlCol="0" tIns="45720" vert="horz"/>
          <a:lstStyle>
            <a:lvl1pPr algn="ctr">
              <a:defRPr sz="1200">
                <a:solidFill>
                  <a:schemeClr val="tx1">
                    <a:tint val="75000"/>
                  </a:schemeClr>
                </a:solidFill>
              </a:defRPr>
            </a:lvl1pPr>
          </a:lstStyle>
          <a:p>
            <a:endParaRPr altLang="en-US" lang="zh-CN"/>
          </a:p>
        </p:txBody>
      </p:sp>
      <p:sp>
        <p:nvSpPr>
          <p:cNvPr id="1048580" name="Slide Number Placeholder 5"/>
          <p:cNvSpPr>
            <a:spLocks noGrp="1"/>
          </p:cNvSpPr>
          <p:nvPr>
            <p:ph type="sldNum" sz="quarter" idx="4"/>
          </p:nvPr>
        </p:nvSpPr>
        <p:spPr>
          <a:xfrm>
            <a:off x="6457950" y="6356351"/>
            <a:ext cx="2057400" cy="365125"/>
          </a:xfrm>
          <a:prstGeom prst="rect"/>
        </p:spPr>
        <p:txBody>
          <a:bodyPr anchor="ctr" bIns="45720" lIns="91440" rIns="91440" rtlCol="0" tIns="45720" vert="horz"/>
          <a:lstStyle>
            <a:lvl1pPr algn="r">
              <a:defRPr sz="1200">
                <a:solidFill>
                  <a:schemeClr val="tx1">
                    <a:tint val="75000"/>
                  </a:schemeClr>
                </a:solidFill>
              </a:defRPr>
            </a:lvl1pPr>
          </a:lstStyle>
          <a:p>
            <a:fld id="{D5B52ADC-5BFA-4FBD-BEE2-16096B7F4166}" type="slidenum">
              <a:rPr altLang="en-US" lang="zh-CN" smtClean="0"/>
              <a:t>‹#›</a:t>
            </a:fld>
            <a:endParaRPr altLang="en-US" lang="zh-CN"/>
          </a:p>
        </p:txBody>
      </p:sp>
    </p:spTree>
  </p:cSld>
  <p:clrMap accent1="accent1" accent2="accent2" accent3="accent3" accent4="accent4" accent5="accent5" accent6="accent6" bg1="lt1" bg2="lt2" tx1="dk1" tx2="dk2"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eaLnBrk="1" hangingPunct="1" latinLnBrk="0" rtl="0">
        <a:lnSpc>
          <a:spcPct val="90000"/>
        </a:lnSpc>
        <a:spcBef>
          <a:spcPct val="0"/>
        </a:spcBef>
        <a:buNone/>
        <a:defRPr sz="4400" kern="1200">
          <a:solidFill>
            <a:schemeClr val="tx1"/>
          </a:solidFill>
          <a:latin typeface="+mj-lt"/>
          <a:ea typeface="+mj-ea"/>
          <a:cs typeface="+mj-cs"/>
        </a:defRPr>
      </a:lvl1pPr>
    </p:titleStyle>
    <p:bodyStyle>
      <a:lvl1pPr algn="l" defTabSz="914400" eaLnBrk="1" hangingPunct="1" indent="-228600" latinLnBrk="0" marL="228600" rtl="0">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algn="l" defTabSz="914400" eaLnBrk="1" hangingPunct="1" indent="-228600" latinLnBrk="0" marL="685800" rtl="0">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algn="l" defTabSz="914400" eaLnBrk="1" hangingPunct="1" indent="-228600" latinLnBrk="0" marL="1143000" rtl="0">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algn="l" defTabSz="914400" eaLnBrk="1" hangingPunct="1" indent="-228600" latinLnBrk="0" marL="16002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algn="l" defTabSz="914400" eaLnBrk="1" hangingPunct="1" indent="-228600" latinLnBrk="0" marL="20574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algn="l" defTabSz="914400" eaLnBrk="1" hangingPunct="1" indent="-228600" latinLnBrk="0" marL="25146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algn="l" defTabSz="914400" eaLnBrk="1" hangingPunct="1" indent="-228600" latinLnBrk="0" marL="29718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algn="l" defTabSz="914400" eaLnBrk="1" hangingPunct="1" indent="-228600" latinLnBrk="0" marL="34290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algn="l" defTabSz="914400" eaLnBrk="1" hangingPunct="1" indent="-228600" latinLnBrk="0" marL="38862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algn="l" defTabSz="914400" eaLnBrk="1" hangingPunct="1" latinLnBrk="0" marL="0" rtl="0">
        <a:defRPr sz="1800" kern="1200">
          <a:solidFill>
            <a:schemeClr val="tx1"/>
          </a:solidFill>
          <a:latin typeface="+mn-lt"/>
          <a:ea typeface="+mn-ea"/>
          <a:cs typeface="+mn-cs"/>
        </a:defRPr>
      </a:lvl1pPr>
      <a:lvl2pPr algn="l" defTabSz="914400" eaLnBrk="1" hangingPunct="1" latinLnBrk="0" marL="457200" rtl="0">
        <a:defRPr sz="1800" kern="1200">
          <a:solidFill>
            <a:schemeClr val="tx1"/>
          </a:solidFill>
          <a:latin typeface="+mn-lt"/>
          <a:ea typeface="+mn-ea"/>
          <a:cs typeface="+mn-cs"/>
        </a:defRPr>
      </a:lvl2pPr>
      <a:lvl3pPr algn="l" defTabSz="914400" eaLnBrk="1" hangingPunct="1" latinLnBrk="0" marL="914400" rtl="0">
        <a:defRPr sz="1800" kern="1200">
          <a:solidFill>
            <a:schemeClr val="tx1"/>
          </a:solidFill>
          <a:latin typeface="+mn-lt"/>
          <a:ea typeface="+mn-ea"/>
          <a:cs typeface="+mn-cs"/>
        </a:defRPr>
      </a:lvl3pPr>
      <a:lvl4pPr algn="l" defTabSz="914400" eaLnBrk="1" hangingPunct="1" latinLnBrk="0" marL="1371600" rtl="0">
        <a:defRPr sz="1800" kern="1200">
          <a:solidFill>
            <a:schemeClr val="tx1"/>
          </a:solidFill>
          <a:latin typeface="+mn-lt"/>
          <a:ea typeface="+mn-ea"/>
          <a:cs typeface="+mn-cs"/>
        </a:defRPr>
      </a:lvl4pPr>
      <a:lvl5pPr algn="l" defTabSz="914400" eaLnBrk="1" hangingPunct="1" latinLnBrk="0" marL="1828800" rtl="0">
        <a:defRPr sz="1800" kern="1200">
          <a:solidFill>
            <a:schemeClr val="tx1"/>
          </a:solidFill>
          <a:latin typeface="+mn-lt"/>
          <a:ea typeface="+mn-ea"/>
          <a:cs typeface="+mn-cs"/>
        </a:defRPr>
      </a:lvl5pPr>
      <a:lvl6pPr algn="l" defTabSz="914400" eaLnBrk="1" hangingPunct="1" latinLnBrk="0" marL="2286000" rtl="0">
        <a:defRPr sz="1800" kern="1200">
          <a:solidFill>
            <a:schemeClr val="tx1"/>
          </a:solidFill>
          <a:latin typeface="+mn-lt"/>
          <a:ea typeface="+mn-ea"/>
          <a:cs typeface="+mn-cs"/>
        </a:defRPr>
      </a:lvl6pPr>
      <a:lvl7pPr algn="l" defTabSz="914400" eaLnBrk="1" hangingPunct="1" latinLnBrk="0" marL="2743200" rtl="0">
        <a:defRPr sz="1800" kern="1200">
          <a:solidFill>
            <a:schemeClr val="tx1"/>
          </a:solidFill>
          <a:latin typeface="+mn-lt"/>
          <a:ea typeface="+mn-ea"/>
          <a:cs typeface="+mn-cs"/>
        </a:defRPr>
      </a:lvl7pPr>
      <a:lvl8pPr algn="l" defTabSz="914400" eaLnBrk="1" hangingPunct="1" latinLnBrk="0" marL="3200400" rtl="0">
        <a:defRPr sz="1800" kern="1200">
          <a:solidFill>
            <a:schemeClr val="tx1"/>
          </a:solidFill>
          <a:latin typeface="+mn-lt"/>
          <a:ea typeface="+mn-ea"/>
          <a:cs typeface="+mn-cs"/>
        </a:defRPr>
      </a:lvl8pPr>
      <a:lvl9pPr algn="l" defTabSz="914400" eaLnBrk="1" hangingPunct="1" latinLnBrk="0" marL="3657600" rtl="0">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22" name=""/>
        <p:cNvGrpSpPr/>
        <p:nvPr/>
      </p:nvGrpSpPr>
      <p:grpSpPr>
        <a:xfrm>
          <a:off x="0" y="0"/>
          <a:ext cx="0" cy="0"/>
          <a:chOff x="0" y="0"/>
          <a:chExt cx="0" cy="0"/>
        </a:xfrm>
      </p:grpSpPr>
      <p:sp>
        <p:nvSpPr>
          <p:cNvPr id="1048586" name="Title 1"/>
          <p:cNvSpPr>
            <a:spLocks noGrp="1"/>
          </p:cNvSpPr>
          <p:nvPr>
            <p:ph type="ctrTitle"/>
          </p:nvPr>
        </p:nvSpPr>
        <p:spPr/>
        <p:txBody>
          <a:bodyPr/>
          <a:p>
            <a:r>
              <a:rPr altLang="zh-CN" sz="7200" lang="en-US">
                <a:solidFill>
                  <a:srgbClr val="F46D43"/>
                </a:solidFill>
              </a:rPr>
              <a:t>A</a:t>
            </a:r>
            <a:r>
              <a:rPr altLang="zh-CN" sz="7200" lang="en-US">
                <a:solidFill>
                  <a:srgbClr val="F46D43"/>
                </a:solidFill>
              </a:rPr>
              <a:t>S</a:t>
            </a:r>
            <a:r>
              <a:rPr altLang="zh-CN" sz="7200" lang="en-US">
                <a:solidFill>
                  <a:srgbClr val="F46D43"/>
                </a:solidFill>
              </a:rPr>
              <a:t>B</a:t>
            </a:r>
            <a:r>
              <a:rPr altLang="zh-CN" sz="7200" lang="en-US">
                <a:solidFill>
                  <a:srgbClr val="F46D43"/>
                </a:solidFill>
              </a:rPr>
              <a:t>E</a:t>
            </a:r>
            <a:r>
              <a:rPr altLang="zh-CN" sz="7200" lang="en-US">
                <a:solidFill>
                  <a:srgbClr val="F46D43"/>
                </a:solidFill>
              </a:rPr>
              <a:t>S</a:t>
            </a:r>
            <a:r>
              <a:rPr altLang="zh-CN" sz="7200" lang="en-US">
                <a:solidFill>
                  <a:srgbClr val="F46D43"/>
                </a:solidFill>
              </a:rPr>
              <a:t>T</a:t>
            </a:r>
            <a:r>
              <a:rPr altLang="zh-CN" sz="7200" lang="en-US">
                <a:solidFill>
                  <a:srgbClr val="F46D43"/>
                </a:solidFill>
              </a:rPr>
              <a:t>O</a:t>
            </a:r>
            <a:r>
              <a:rPr altLang="zh-CN" sz="7200" lang="en-US">
                <a:solidFill>
                  <a:srgbClr val="F46D43"/>
                </a:solidFill>
              </a:rPr>
              <a:t>S</a:t>
            </a:r>
            <a:r>
              <a:rPr altLang="zh-CN" sz="7200" lang="en-US">
                <a:solidFill>
                  <a:srgbClr val="F46D43"/>
                </a:solidFill>
              </a:rPr>
              <a:t>I</a:t>
            </a:r>
            <a:r>
              <a:rPr altLang="zh-CN" sz="7200" lang="en-US">
                <a:solidFill>
                  <a:srgbClr val="F46D43"/>
                </a:solidFill>
              </a:rPr>
              <a:t>S</a:t>
            </a:r>
            <a:r>
              <a:rPr altLang="zh-CN" lang="en-US"/>
              <a:t> </a:t>
            </a:r>
            <a:endParaRPr altLang="zh-CN" lang="en-US"/>
          </a:p>
        </p:txBody>
      </p:sp>
      <p:sp>
        <p:nvSpPr>
          <p:cNvPr id="1048587" name="Subtitle 2"/>
          <p:cNvSpPr>
            <a:spLocks noGrp="1"/>
          </p:cNvSpPr>
          <p:nvPr>
            <p:ph type="subTitle" idx="1"/>
          </p:nvPr>
        </p:nvSpPr>
        <p:spPr/>
        <p:txBody>
          <a:bodyPr/>
          <a:p>
            <a:endParaRPr altLang="zh-CN"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24" name=""/>
        <p:cNvGrpSpPr/>
        <p:nvPr/>
      </p:nvGrpSpPr>
      <p:grpSpPr>
        <a:xfrm>
          <a:off x="0" y="0"/>
          <a:ext cx="0" cy="0"/>
          <a:chOff x="0" y="0"/>
          <a:chExt cx="0" cy="0"/>
        </a:xfrm>
      </p:grpSpPr>
      <p:sp>
        <p:nvSpPr>
          <p:cNvPr id="1048591" name=""/>
          <p:cNvSpPr txBox="1"/>
          <p:nvPr/>
        </p:nvSpPr>
        <p:spPr>
          <a:xfrm>
            <a:off x="0" y="0"/>
            <a:ext cx="9118023" cy="6797039"/>
          </a:xfrm>
          <a:prstGeom prst="rect"/>
        </p:spPr>
        <p:txBody>
          <a:bodyPr rtlCol="0" wrap="square">
            <a:spAutoFit/>
          </a:bodyPr>
          <a:p>
            <a:r>
              <a:rPr sz="4000" lang="en-US">
                <a:solidFill>
                  <a:srgbClr val="02A5E3"/>
                </a:solidFill>
              </a:rPr>
              <a:t>I</a:t>
            </a:r>
            <a:r>
              <a:rPr sz="4000" lang="en-US">
                <a:solidFill>
                  <a:srgbClr val="02A5E3"/>
                </a:solidFill>
              </a:rPr>
              <a:t>N</a:t>
            </a:r>
            <a:r>
              <a:rPr sz="4000" lang="en-US">
                <a:solidFill>
                  <a:srgbClr val="02A5E3"/>
                </a:solidFill>
              </a:rPr>
              <a:t>T</a:t>
            </a:r>
            <a:r>
              <a:rPr sz="4000" lang="en-US">
                <a:solidFill>
                  <a:srgbClr val="02A5E3"/>
                </a:solidFill>
              </a:rPr>
              <a:t>R</a:t>
            </a:r>
            <a:r>
              <a:rPr sz="4000" lang="en-US">
                <a:solidFill>
                  <a:srgbClr val="02A5E3"/>
                </a:solidFill>
              </a:rPr>
              <a:t>O</a:t>
            </a:r>
            <a:r>
              <a:rPr sz="4000" lang="en-US">
                <a:solidFill>
                  <a:srgbClr val="02A5E3"/>
                </a:solidFill>
              </a:rPr>
              <a:t>D</a:t>
            </a:r>
            <a:r>
              <a:rPr sz="4000" lang="en-US">
                <a:solidFill>
                  <a:srgbClr val="02A5E3"/>
                </a:solidFill>
              </a:rPr>
              <a:t>U</a:t>
            </a:r>
            <a:r>
              <a:rPr sz="4000" lang="en-US">
                <a:solidFill>
                  <a:srgbClr val="02A5E3"/>
                </a:solidFill>
              </a:rPr>
              <a:t>C</a:t>
            </a:r>
            <a:r>
              <a:rPr sz="4000" lang="en-US">
                <a:solidFill>
                  <a:srgbClr val="02A5E3"/>
                </a:solidFill>
              </a:rPr>
              <a:t>T</a:t>
            </a:r>
            <a:r>
              <a:rPr sz="4000" lang="en-US">
                <a:solidFill>
                  <a:srgbClr val="02A5E3"/>
                </a:solidFill>
              </a:rPr>
              <a:t>I</a:t>
            </a:r>
            <a:r>
              <a:rPr sz="4000" lang="en-US">
                <a:solidFill>
                  <a:srgbClr val="02A5E3"/>
                </a:solidFill>
              </a:rPr>
              <a:t>O</a:t>
            </a:r>
            <a:r>
              <a:rPr sz="4000" lang="en-US">
                <a:solidFill>
                  <a:srgbClr val="02A5E3"/>
                </a:solidFill>
              </a:rPr>
              <a:t>N</a:t>
            </a:r>
            <a:endParaRPr sz="4000" lang="en-GB">
              <a:solidFill>
                <a:srgbClr val="02A5E3"/>
              </a:solidFill>
            </a:endParaRPr>
          </a:p>
          <a:p>
            <a:r>
              <a:rPr sz="4000" lang="en-US">
                <a:solidFill>
                  <a:srgbClr val="02A5E3"/>
                </a:solidFill>
              </a:rPr>
              <a:t> </a:t>
            </a:r>
            <a:endParaRPr sz="4000" lang="en-GB">
              <a:solidFill>
                <a:srgbClr val="02A5E3"/>
              </a:solidFill>
            </a:endParaRPr>
          </a:p>
          <a:p>
            <a:r>
              <a:rPr sz="2800" lang="en-GB">
                <a:solidFill>
                  <a:srgbClr val="000000"/>
                </a:solidFill>
              </a:rPr>
              <a:t>Asbestosis is a respiratory disease brought on by inhaling asbestos fibers. Inhaling asbestos fibers can cause scar tissue (fibrosis) to form inside the lung. Scarred lung tissue does not expand and contract normally, and cannot perform gas exchange. The severity of the disease depends on how long the person was exposed to asbestos and the amount inhaled. Often, symptoms and lung fibrosis do not occur and are not noticed for a period of 20 years or more after the asbestos exposure. Cigarette smoking increases the risk of developing the disease.</a:t>
            </a:r>
            <a:r>
              <a:rPr sz="2800" lang="en-US">
                <a:solidFill>
                  <a:srgbClr val="000000"/>
                </a:solidFill>
              </a:rPr>
              <a:t> </a:t>
            </a:r>
            <a:r>
              <a:rPr sz="2800" lang="en-US">
                <a:solidFill>
                  <a:srgbClr val="000000"/>
                </a:solidFill>
              </a:rPr>
              <a:t>Asbestos-related disease includes pleural plaques (calcification), malignant mesothelioma or peritoneal mesothelioma, and pleural effusion. </a:t>
            </a:r>
            <a:endParaRPr sz="2800" lang="en-GB">
              <a:solidFill>
                <a:srgbClr val="000000"/>
              </a:solidFill>
            </a:endParaRPr>
          </a:p>
          <a:p>
            <a:r>
              <a:rPr sz="2800" lang="en-US">
                <a:solidFill>
                  <a:srgbClr val="000000"/>
                </a:solidFill>
              </a:rPr>
              <a:t>Lung cancer from asbestos is related in part to the level of exposure to asbestos fibers. Among people with </a:t>
            </a:r>
            <a:endParaRPr sz="2800" lang="en-GB">
              <a:solidFill>
                <a:srgbClr val="00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25" name=""/>
        <p:cNvGrpSpPr/>
        <p:nvPr/>
      </p:nvGrpSpPr>
      <p:grpSpPr>
        <a:xfrm>
          <a:off x="0" y="0"/>
          <a:ext cx="0" cy="0"/>
          <a:chOff x="0" y="0"/>
          <a:chExt cx="0" cy="0"/>
        </a:xfrm>
      </p:grpSpPr>
      <p:sp>
        <p:nvSpPr>
          <p:cNvPr id="1048592" name=""/>
          <p:cNvSpPr txBox="1"/>
          <p:nvPr/>
        </p:nvSpPr>
        <p:spPr>
          <a:xfrm>
            <a:off x="0" y="0"/>
            <a:ext cx="9100705" cy="1158241"/>
          </a:xfrm>
          <a:prstGeom prst="rect"/>
        </p:spPr>
        <p:txBody>
          <a:bodyPr rtlCol="0" wrap="square">
            <a:spAutoFit/>
          </a:bodyPr>
          <a:p>
            <a:r>
              <a:rPr sz="2800" lang="en-US">
                <a:solidFill>
                  <a:srgbClr val="000000"/>
                </a:solidFill>
              </a:rPr>
              <a:t>asbestosis, lung cancer occurs most commonly in those who also smoke cigarettes, particularly those who smoke more than a pack a day.</a:t>
            </a:r>
            <a:endParaRPr sz="2800" lang="en-GB">
              <a:solidFill>
                <a:srgbClr val="0000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26" name=""/>
        <p:cNvGrpSpPr/>
        <p:nvPr/>
      </p:nvGrpSpPr>
      <p:grpSpPr>
        <a:xfrm>
          <a:off x="0" y="0"/>
          <a:ext cx="0" cy="0"/>
          <a:chOff x="0" y="0"/>
          <a:chExt cx="0" cy="0"/>
        </a:xfrm>
      </p:grpSpPr>
      <p:sp>
        <p:nvSpPr>
          <p:cNvPr id="1048593" name=""/>
          <p:cNvSpPr txBox="1"/>
          <p:nvPr/>
        </p:nvSpPr>
        <p:spPr>
          <a:xfrm>
            <a:off x="0" y="0"/>
            <a:ext cx="9126682" cy="6949439"/>
          </a:xfrm>
          <a:prstGeom prst="rect"/>
        </p:spPr>
        <p:txBody>
          <a:bodyPr rtlCol="0" wrap="square">
            <a:spAutoFit/>
          </a:bodyPr>
          <a:p>
            <a:r>
              <a:rPr sz="3600" lang="en-GB">
                <a:solidFill>
                  <a:srgbClr val="02A5E3"/>
                </a:solidFill>
              </a:rPr>
              <a:t>CLINICAL MANIFESTATIONS
</a:t>
            </a:r>
            <a:r>
              <a:rPr sz="2800" lang="en-GB">
                <a:solidFill>
                  <a:srgbClr val="000000"/>
                </a:solidFill>
              </a:rPr>
              <a:t>
Symptoms of asbestosis appear gradually only after large areas of the lung become scarred. The scarring causes the lungs to lose their elasticity. The first symptoms are a mild shortness of breath and a decreased ability to exercise. Smokers who have chronic bronchitis along with asbestosis may cough and wheeze. Gradually, breathing becomes more and more difficult. In about 15% of people with asbestosis, severe shortness of breath and respiratory failure develop.
Possible additional symptoms include the following: Nail abnormalities and Clubbing</a:t>
            </a:r>
            <a:r>
              <a:rPr sz="2800" lang="en-US">
                <a:solidFill>
                  <a:srgbClr val="000000"/>
                </a:solidFill>
              </a:rPr>
              <a:t> </a:t>
            </a:r>
            <a:r>
              <a:rPr sz="2800" lang="en-US">
                <a:solidFill>
                  <a:srgbClr val="000000"/>
                </a:solidFill>
              </a:rPr>
              <a:t>of</a:t>
            </a:r>
            <a:r>
              <a:rPr sz="2800" lang="en-US">
                <a:solidFill>
                  <a:srgbClr val="000000"/>
                </a:solidFill>
              </a:rPr>
              <a:t> </a:t>
            </a:r>
            <a:r>
              <a:rPr sz="2800" lang="en-US">
                <a:solidFill>
                  <a:srgbClr val="000000"/>
                </a:solidFill>
              </a:rPr>
              <a:t>fingers</a:t>
            </a:r>
            <a:r>
              <a:rPr sz="2800" lang="en-US">
                <a:solidFill>
                  <a:srgbClr val="000000"/>
                </a:solidFill>
              </a:rPr>
              <a:t>.</a:t>
            </a:r>
            <a:r>
              <a:rPr sz="2800" lang="en-GB">
                <a:solidFill>
                  <a:srgbClr val="000000"/>
                </a:solidFill>
              </a:rPr>
              <a:t>
People with a noncancerous asbestos effusion may have difficulty breathing because of fluid accumulation. Pleural plaques cause only mild breathing difficulty resulting from stiffness of the chest wall. Persistent </a:t>
            </a:r>
            <a:endParaRPr sz="2800" lang="en-GB">
              <a:solidFill>
                <a:srgbClr val="0000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27" name=""/>
        <p:cNvGrpSpPr/>
        <p:nvPr/>
      </p:nvGrpSpPr>
      <p:grpSpPr>
        <a:xfrm>
          <a:off x="0" y="0"/>
          <a:ext cx="0" cy="0"/>
          <a:chOff x="0" y="0"/>
          <a:chExt cx="0" cy="0"/>
        </a:xfrm>
      </p:grpSpPr>
      <p:sp>
        <p:nvSpPr>
          <p:cNvPr id="1048594" name=""/>
          <p:cNvSpPr txBox="1"/>
          <p:nvPr/>
        </p:nvSpPr>
        <p:spPr>
          <a:xfrm>
            <a:off x="0" y="0"/>
            <a:ext cx="8988137" cy="802640"/>
          </a:xfrm>
          <a:prstGeom prst="rect"/>
        </p:spPr>
        <p:txBody>
          <a:bodyPr rtlCol="0" wrap="square">
            <a:spAutoFit/>
          </a:bodyPr>
          <a:p>
            <a:r>
              <a:rPr sz="2800" lang="en-GB">
                <a:solidFill>
                  <a:srgbClr val="000000"/>
                </a:solidFill>
              </a:rPr>
              <a:t>pain in the chest and shortness of breath are the most common symptoms of mesothelioma.</a:t>
            </a:r>
            <a:endParaRPr sz="2800" lang="en-GB">
              <a:solidFill>
                <a:srgbClr val="00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28" name=""/>
        <p:cNvGrpSpPr/>
        <p:nvPr/>
      </p:nvGrpSpPr>
      <p:grpSpPr>
        <a:xfrm>
          <a:off x="0" y="0"/>
          <a:ext cx="0" cy="0"/>
          <a:chOff x="0" y="0"/>
          <a:chExt cx="0" cy="0"/>
        </a:xfrm>
      </p:grpSpPr>
      <p:sp>
        <p:nvSpPr>
          <p:cNvPr id="1048595" name=""/>
          <p:cNvSpPr txBox="1"/>
          <p:nvPr/>
        </p:nvSpPr>
        <p:spPr>
          <a:xfrm>
            <a:off x="0" y="0"/>
            <a:ext cx="9083387" cy="548640"/>
          </a:xfrm>
          <a:prstGeom prst="rect"/>
        </p:spPr>
        <p:txBody>
          <a:bodyPr rtlCol="0" wrap="square">
            <a:spAutoFit/>
          </a:bodyPr>
          <a:p>
            <a:r>
              <a:rPr sz="3600" lang="en-GB">
                <a:solidFill>
                  <a:srgbClr val="02A5E3"/>
                </a:solidFill>
              </a:rPr>
              <a:t>DIAGNOSTIC EVALUATIONS</a:t>
            </a:r>
            <a:endParaRPr sz="3600" lang="en-GB">
              <a:solidFill>
                <a:srgbClr val="02A5E3"/>
              </a:solidFill>
            </a:endParaRPr>
          </a:p>
        </p:txBody>
      </p:sp>
      <p:sp>
        <p:nvSpPr>
          <p:cNvPr id="1048596" name=""/>
          <p:cNvSpPr txBox="1"/>
          <p:nvPr/>
        </p:nvSpPr>
        <p:spPr>
          <a:xfrm>
            <a:off x="0" y="1202388"/>
            <a:ext cx="9291205" cy="3647440"/>
          </a:xfrm>
          <a:prstGeom prst="rect"/>
        </p:spPr>
        <p:txBody>
          <a:bodyPr rtlCol="0" wrap="square">
            <a:spAutoFit/>
          </a:bodyPr>
          <a:p>
            <a:r>
              <a:rPr sz="2800" lang="en-GB">
                <a:solidFill>
                  <a:srgbClr val="000000"/>
                </a:solidFill>
              </a:rPr>
              <a:t>People with asbestosis usually have abnormal lung function, and a doctor listening with a stethoscope placed over the lungs can usually hear abnormal sounds called crackles. In people who have a history of exposure to asbestos, doctors sometimes can diagnose asbestosis with a chest x-ray or a chest computed tomography (CT) scan that shows characteristic changes. Pleural plaques that develop in many people with exposure to asbestos often contain calcium, which makes them easy to see on chest x-rays and CT scans.</a:t>
            </a:r>
            <a:endParaRPr sz="2800" lang="en-GB">
              <a:solidFill>
                <a:srgbClr val="000000"/>
              </a:solidFill>
            </a:endParaRPr>
          </a:p>
        </p:txBody>
      </p:sp>
      <p:sp>
        <p:nvSpPr>
          <p:cNvPr id="1048653" name=""/>
          <p:cNvSpPr txBox="1"/>
          <p:nvPr/>
        </p:nvSpPr>
        <p:spPr>
          <a:xfrm>
            <a:off x="73602" y="5034279"/>
            <a:ext cx="9061497" cy="1869441"/>
          </a:xfrm>
          <a:prstGeom prst="rect"/>
        </p:spPr>
        <p:txBody>
          <a:bodyPr rtlCol="0" wrap="square">
            <a:spAutoFit/>
          </a:bodyPr>
          <a:p>
            <a:r>
              <a:rPr sz="2800" lang="en-GB">
                <a:solidFill>
                  <a:srgbClr val="000000"/>
                </a:solidFill>
              </a:rPr>
              <a:t>A lung biopsy is rarely needed to make the diagnosis. If a tumor of the pleura is found on the x-ray, doctors must do a biopsy to determine if it is cancerous. Fluid around the lungs may be removed with a needle (thoracentesis) and analyzed for cancer cells.</a:t>
            </a:r>
            <a:endParaRPr sz="2800" lang="en-GB">
              <a:solidFill>
                <a:srgbClr val="0000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29" name=""/>
        <p:cNvGrpSpPr/>
        <p:nvPr/>
      </p:nvGrpSpPr>
      <p:grpSpPr>
        <a:xfrm>
          <a:off x="0" y="0"/>
          <a:ext cx="0" cy="0"/>
          <a:chOff x="0" y="0"/>
          <a:chExt cx="0" cy="0"/>
        </a:xfrm>
      </p:grpSpPr>
      <p:sp>
        <p:nvSpPr>
          <p:cNvPr id="1048654" name=""/>
          <p:cNvSpPr txBox="1"/>
          <p:nvPr/>
        </p:nvSpPr>
        <p:spPr>
          <a:xfrm>
            <a:off x="0" y="0"/>
            <a:ext cx="9083386" cy="6644639"/>
          </a:xfrm>
          <a:prstGeom prst="rect"/>
        </p:spPr>
        <p:txBody>
          <a:bodyPr rtlCol="0" wrap="square">
            <a:spAutoFit/>
          </a:bodyPr>
          <a:p>
            <a:r>
              <a:rPr sz="4000" lang="en-GB">
                <a:solidFill>
                  <a:srgbClr val="02A5E3"/>
                </a:solidFill>
              </a:rPr>
              <a:t>PREVENTION AND TREATMENT
</a:t>
            </a:r>
            <a:r>
              <a:rPr sz="2800" lang="en-GB">
                <a:solidFill>
                  <a:srgbClr val="000000"/>
                </a:solidFill>
              </a:rPr>
              <a:t>
There is no cure available. Stopping further exposure to asbestos is essential. Most treatments for asbestosis ease symptoms. Oxygen therapy relieves shortness of breath. Postural drainage, chest percussion, and vibration can help remove secretions Draining fluid from the lungs may make breathing easier. Occasionally, lung transplantation has been successful in treating asbestosis.
Diseases caused by asbestos inhalation can be prevented by minimizing asbestos dust and fibers in the workplace. Smokers who have been in contact with asbestos can reduce their risk of lung cancer by giving up smoking and should probably have a chest x-ray annually. The doctor may prescribe aerosol medications to thin secretions. Pneumococcal and influenza </a:t>
            </a:r>
            <a:endParaRPr sz="2800" lang="en-GB">
              <a:solidFill>
                <a:srgbClr val="0000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40" name=""/>
        <p:cNvGrpSpPr/>
        <p:nvPr/>
      </p:nvGrpSpPr>
      <p:grpSpPr>
        <a:xfrm>
          <a:off x="0" y="0"/>
          <a:ext cx="0" cy="0"/>
          <a:chOff x="0" y="0"/>
          <a:chExt cx="0" cy="0"/>
        </a:xfrm>
      </p:grpSpPr>
      <p:sp>
        <p:nvSpPr>
          <p:cNvPr id="1048655" name=""/>
          <p:cNvSpPr txBox="1"/>
          <p:nvPr/>
        </p:nvSpPr>
        <p:spPr>
          <a:xfrm>
            <a:off x="0" y="0"/>
            <a:ext cx="9239250" cy="1158241"/>
          </a:xfrm>
          <a:prstGeom prst="rect"/>
        </p:spPr>
        <p:txBody>
          <a:bodyPr rtlCol="0" wrap="square">
            <a:spAutoFit/>
          </a:bodyPr>
          <a:p>
            <a:r>
              <a:rPr sz="2800" lang="en-GB">
                <a:solidFill>
                  <a:srgbClr val="000000"/>
                </a:solidFill>
              </a:rPr>
              <a:t>vaccination are recommended for people who have been in contact with asbestos to help protect against infections to which workers may be more vulnerable.</a:t>
            </a:r>
            <a:endParaRPr sz="2800" lang="en-GB">
              <a:solidFill>
                <a:srgbClr val="000000"/>
              </a:solidFill>
            </a:endParaRPr>
          </a:p>
        </p:txBody>
      </p:sp>
    </p:spTree>
  </p:cSld>
  <p:clrMapOvr>
    <a:masterClrMapping/>
  </p:clrMapOvr>
</p:sld>
</file>

<file path=ppt/theme/theme1.xml><?xml version="1.0" encoding="utf-8"?>
<a:theme xmlns:a="http://schemas.openxmlformats.org/drawingml/2006/main" name="Office Theme">
  <a:themeElements>
    <a:clrScheme name="Office Theme">
      <a:dk1>
        <a:sysClr lastClr="000000" val="windowText"/>
      </a:dk1>
      <a:lt1>
        <a:sysClr lastClr="FFFFFF" val="window"/>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H Sarabun PSK"/>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H Sarabun PSK"/>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theme>
</file>

<file path=ppt/theme/theme2.xml><?xml version="1.0" encoding="utf-8"?>
<a:theme xmlns:a="http://schemas.openxmlformats.org/drawingml/2006/main" name="Office 主题">
  <a:themeElements>
    <a:clrScheme name="Office">
      <a:dk1>
        <a:sysClr lastClr="000000" val="windowText"/>
      </a:dk1>
      <a:lt1>
        <a:sysClr lastClr="FFFFFF" val="window"/>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H Sarabun PSK"/>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H Sarabun PSK"/>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theme>
</file>

<file path=docProps/app.xml><?xml version="1.0" encoding="utf-8"?>
<Properties xmlns="http://schemas.openxmlformats.org/officeDocument/2006/extended-properties">
  <Application>WPS Office</Application>
  <ScaleCrop>0</ScaleCrop>
  <LinksUpToDate>0</LinksUpToDate>
  <AppVersion>15.0000</AppVersion>
</Properties>
</file>

<file path=docProps/core.xml><?xml version="1.0" encoding="utf-8"?>
<cp:coreProperties xmlns:cp="http://schemas.openxmlformats.org/package/2006/metadata/core-properties" xmlns:dc="http://purl.org/dc/elements/1.1/" xmlns:dcterms="http://purl.org/dc/terms/" xmlns:xsi="http://www.w3.org/2001/XMLSchema-instance">
  <dc:creator>RMX1851</dc:creator>
  <dcterms:created xsi:type="dcterms:W3CDTF">2015-05-11T11:30:45Z</dcterms:created>
  <dcterms:modified xsi:type="dcterms:W3CDTF">2022-08-07T09:29:28Z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9050ce85dc514ee4ace348f6fa83e253</vt:lpwstr>
  </property>
</Properties>
</file>